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A98AF03-7270-45C2-A683-C5E353EF01A5}" type="datetime4">
              <a:rPr lang="en-US" smtClean="0"/>
              <a:pPr/>
              <a:t>June 19, 2018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so.com/doc/8819628-9144459.html" TargetMode="External"/><Relationship Id="rId2" Type="http://schemas.openxmlformats.org/officeDocument/2006/relationships/hyperlink" Target="http://baike.so.com/doc/4814304-503081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aike.so.com/doc/9387086-9726077.html" TargetMode="External"/><Relationship Id="rId5" Type="http://schemas.openxmlformats.org/officeDocument/2006/relationships/hyperlink" Target="http://baike.so.com/doc/7373497-7641470.html" TargetMode="External"/><Relationship Id="rId4" Type="http://schemas.openxmlformats.org/officeDocument/2006/relationships/hyperlink" Target="http://baike.so.com/doc/9664901-10010955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000" dirty="0">
                <a:solidFill>
                  <a:schemeClr val="tx2">
                    <a:lumMod val="75000"/>
                  </a:schemeClr>
                </a:solidFill>
                <a:latin typeface="隶书" pitchFamily="49" charset="-122"/>
                <a:ea typeface="隶书" pitchFamily="49" charset="-122"/>
              </a:rPr>
              <a:t>生涯规划</a:t>
            </a:r>
            <a:br>
              <a:rPr lang="en-US" altLang="zh-CN" sz="4000" dirty="0">
                <a:solidFill>
                  <a:schemeClr val="tx2">
                    <a:lumMod val="75000"/>
                  </a:schemeClr>
                </a:solidFill>
                <a:latin typeface="隶书" pitchFamily="49" charset="-122"/>
                <a:ea typeface="隶书" pitchFamily="49" charset="-122"/>
              </a:rPr>
            </a:br>
            <a:r>
              <a:rPr lang="en-US" altLang="zh-CN" sz="2700" dirty="0">
                <a:solidFill>
                  <a:srgbClr val="000000"/>
                </a:solidFill>
                <a:latin typeface="Arial"/>
              </a:rPr>
              <a:t>Career</a:t>
            </a:r>
            <a:br>
              <a:rPr lang="en-US" altLang="zh-CN" sz="2700" dirty="0">
                <a:solidFill>
                  <a:srgbClr val="000000"/>
                </a:solidFill>
                <a:latin typeface="Arial"/>
              </a:rPr>
            </a:br>
            <a:r>
              <a:rPr lang="en-US" altLang="zh-CN" sz="2700" dirty="0">
                <a:solidFill>
                  <a:srgbClr val="000000"/>
                </a:solidFill>
                <a:latin typeface="Arial"/>
              </a:rPr>
              <a:t> Plan</a:t>
            </a:r>
            <a:endParaRPr lang="zh-CN" altLang="en-US" sz="2700" dirty="0">
              <a:solidFill>
                <a:schemeClr val="tx2">
                  <a:lumMod val="75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3600" b="1" dirty="0">
                <a:solidFill>
                  <a:schemeClr val="accent3"/>
                </a:solidFill>
              </a:rPr>
              <a:t>？？？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8AF03-7270-45C2-A683-C5E353EF01A5}" type="datetime4">
              <a:rPr lang="en-US" smtClean="0"/>
              <a:pPr/>
              <a:t>June 19, 2018</a:t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632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91680" y="980728"/>
            <a:ext cx="554473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dirty="0"/>
              <a:t>什么是生涯规划？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9592" y="1916832"/>
            <a:ext cx="6993341" cy="3941025"/>
          </a:xfrm>
        </p:spPr>
        <p:txBody>
          <a:bodyPr>
            <a:normAutofit/>
          </a:bodyPr>
          <a:lstStyle/>
          <a:p>
            <a:r>
              <a:rPr lang="zh-CN" altLang="en-US" sz="2000" dirty="0"/>
              <a:t>根据国家新职业</a:t>
            </a:r>
            <a:r>
              <a:rPr lang="en-US" altLang="zh-CN" sz="2000" dirty="0"/>
              <a:t>《</a:t>
            </a:r>
            <a:r>
              <a:rPr lang="zh-CN" altLang="en-US" sz="2000" dirty="0"/>
              <a:t>生涯规划师</a:t>
            </a:r>
            <a:r>
              <a:rPr lang="en-US" altLang="zh-CN" sz="2000" dirty="0"/>
              <a:t>》</a:t>
            </a:r>
            <a:r>
              <a:rPr lang="zh-CN" altLang="en-US" sz="2000" dirty="0"/>
              <a:t>的定义是</a:t>
            </a:r>
            <a:r>
              <a:rPr lang="en-US" altLang="zh-CN" sz="2000" dirty="0"/>
              <a:t>:</a:t>
            </a:r>
            <a:r>
              <a:rPr lang="zh-CN" altLang="en-US" sz="2000" dirty="0"/>
              <a:t>生涯规划也即运用心理学、脑科学和生涯发展学科的专业知识，利用</a:t>
            </a:r>
            <a:r>
              <a:rPr lang="zh-CN" altLang="en-US" sz="2000" dirty="0">
                <a:hlinkClick r:id="rId2"/>
              </a:rPr>
              <a:t>脑</a:t>
            </a:r>
            <a:r>
              <a:rPr lang="en-US" altLang="zh-CN" sz="2000" dirty="0">
                <a:hlinkClick r:id="rId2"/>
              </a:rPr>
              <a:t>AT</a:t>
            </a:r>
            <a:r>
              <a:rPr lang="zh-CN" altLang="en-US" sz="2000" dirty="0">
                <a:hlinkClick r:id="rId2"/>
              </a:rPr>
              <a:t>潜能测试</a:t>
            </a:r>
            <a:r>
              <a:rPr lang="zh-CN" altLang="en-US" sz="2000" dirty="0"/>
              <a:t>简称</a:t>
            </a:r>
            <a:r>
              <a:rPr lang="en-US" altLang="zh-CN" sz="2000" dirty="0"/>
              <a:t>:</a:t>
            </a:r>
            <a:r>
              <a:rPr lang="zh-CN" altLang="en-US" sz="2000" dirty="0">
                <a:hlinkClick r:id="rId3"/>
              </a:rPr>
              <a:t>脑</a:t>
            </a:r>
            <a:r>
              <a:rPr lang="en-US" altLang="zh-CN" sz="2000" dirty="0">
                <a:hlinkClick r:id="rId3"/>
              </a:rPr>
              <a:t>AT</a:t>
            </a:r>
            <a:r>
              <a:rPr lang="zh-CN" altLang="en-US" sz="2000" dirty="0">
                <a:hlinkClick r:id="rId3"/>
              </a:rPr>
              <a:t>技术</a:t>
            </a:r>
            <a:r>
              <a:rPr lang="zh-CN" altLang="en-US" sz="2000" dirty="0"/>
              <a:t>，</a:t>
            </a:r>
            <a:r>
              <a:rPr lang="zh-CN" altLang="en-US" sz="2000" dirty="0">
                <a:hlinkClick r:id="rId4"/>
              </a:rPr>
              <a:t>生涯规划技术</a:t>
            </a:r>
            <a:r>
              <a:rPr lang="zh-CN" altLang="en-US" sz="2000" dirty="0"/>
              <a:t>、</a:t>
            </a:r>
            <a:r>
              <a:rPr lang="zh-CN" altLang="en-US" sz="2000" dirty="0">
                <a:hlinkClick r:id="rId5"/>
              </a:rPr>
              <a:t>行为改变技术</a:t>
            </a:r>
            <a:r>
              <a:rPr lang="zh-CN" altLang="en-US" sz="2000" dirty="0"/>
              <a:t>、</a:t>
            </a:r>
            <a:r>
              <a:rPr lang="zh-CN" altLang="en-US" sz="2000" u="sng" dirty="0">
                <a:hlinkClick r:id="rId6"/>
              </a:rPr>
              <a:t>潜能教育技术</a:t>
            </a:r>
            <a:r>
              <a:rPr lang="zh-CN" altLang="en-US" sz="2000" dirty="0"/>
              <a:t>帮助个体发现最佳潜能优势结构，并科学确立适合发展的核心目标，制定行动方案，提升自信、完善不足，解决在学习、工作中的各类问题</a:t>
            </a:r>
            <a:endParaRPr lang="en-US" altLang="zh-CN" sz="2000" dirty="0"/>
          </a:p>
          <a:p>
            <a:endParaRPr lang="en-US" altLang="zh-CN" sz="2000" dirty="0"/>
          </a:p>
          <a:p>
            <a:r>
              <a:rPr lang="zh-CN" altLang="en-US" sz="2000" b="1" dirty="0"/>
              <a:t>生涯规划</a:t>
            </a:r>
            <a:r>
              <a:rPr lang="zh-CN" altLang="en-US" sz="2000" dirty="0"/>
              <a:t>简单来说，就是对影响我们生涯发展的经济、社会、心理、教育、生理等各种因素的选择和创造。它通常建立在</a:t>
            </a:r>
            <a:r>
              <a:rPr lang="zh-CN" altLang="en-US" sz="2000" b="1" dirty="0">
                <a:solidFill>
                  <a:schemeClr val="accent3"/>
                </a:solidFill>
              </a:rPr>
              <a:t>个体对自我全面、深刻的认识</a:t>
            </a:r>
            <a:r>
              <a:rPr lang="zh-CN" altLang="en-US" sz="2000" dirty="0"/>
              <a:t>的基础之上，需要结合自身发展的一般性特点。。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June 19, 2018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93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360</TotalTime>
  <Words>155</Words>
  <Application>Microsoft Office PowerPoint</Application>
  <PresentationFormat>全屏显示(4:3)</PresentationFormat>
  <Paragraphs>10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隶书</vt:lpstr>
      <vt:lpstr>幼圆</vt:lpstr>
      <vt:lpstr>Arial</vt:lpstr>
      <vt:lpstr>Century Gothic</vt:lpstr>
      <vt:lpstr>Wingdings 2</vt:lpstr>
      <vt:lpstr>奥斯汀</vt:lpstr>
      <vt:lpstr>生涯规划 Career  Plan</vt:lpstr>
      <vt:lpstr>什么是生涯规划？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shinychan</dc:creator>
  <cp:lastModifiedBy>admin</cp:lastModifiedBy>
  <cp:revision>22</cp:revision>
  <dcterms:created xsi:type="dcterms:W3CDTF">2017-03-19T06:50:55Z</dcterms:created>
  <dcterms:modified xsi:type="dcterms:W3CDTF">2018-06-19T08:04:54Z</dcterms:modified>
</cp:coreProperties>
</file>