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avi" ContentType="video/avi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9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0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theme/theme11.xml" ContentType="application/vnd.openxmlformats-officedocument.theme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74" r:id="rId4"/>
    <p:sldMasterId id="2147483675" r:id="rId5"/>
    <p:sldMasterId id="2147483676" r:id="rId6"/>
    <p:sldMasterId id="2147483677" r:id="rId7"/>
    <p:sldMasterId id="2147483678" r:id="rId8"/>
    <p:sldMasterId id="2147483679" r:id="rId9"/>
    <p:sldMasterId id="2147483680" r:id="rId10"/>
    <p:sldMasterId id="2147483681" r:id="rId11"/>
    <p:sldMasterId id="2147483682" r:id="rId12"/>
  </p:sldMasterIdLst>
  <p:notesMasterIdLst>
    <p:notesMasterId r:id="rId30"/>
  </p:notesMasterIdLst>
  <p:sldIdLst>
    <p:sldId id="349" r:id="rId13"/>
    <p:sldId id="256" r:id="rId14"/>
    <p:sldId id="361" r:id="rId15"/>
    <p:sldId id="351" r:id="rId16"/>
    <p:sldId id="258" r:id="rId17"/>
    <p:sldId id="306" r:id="rId18"/>
    <p:sldId id="352" r:id="rId19"/>
    <p:sldId id="353" r:id="rId20"/>
    <p:sldId id="350" r:id="rId21"/>
    <p:sldId id="354" r:id="rId22"/>
    <p:sldId id="355" r:id="rId23"/>
    <p:sldId id="360" r:id="rId24"/>
    <p:sldId id="359" r:id="rId25"/>
    <p:sldId id="358" r:id="rId26"/>
    <p:sldId id="357" r:id="rId27"/>
    <p:sldId id="356" r:id="rId28"/>
    <p:sldId id="348" r:id="rId29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9AC3F6"/>
    <a:srgbClr val="B2B2B2"/>
    <a:srgbClr val="FF9B05"/>
    <a:srgbClr val="FCE5C4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-1068" y="-216"/>
      </p:cViewPr>
      <p:guideLst>
        <p:guide orient="horz" pos="2289"/>
        <p:guide pos="37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050925" y="754063"/>
            <a:ext cx="45720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3315" name="Rectangle 3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3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DC3E862-1129-4407-B7D0-DC138AD09380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6800"/>
            <a:ext cx="29733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1657F6C-0142-4DA5-A64F-FDB190BB00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4189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封面页（背景蓝jpg、云朵png、云朵和文字有动画）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目录页，浅灰色的没有链接页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过渡页上下页进度条图标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过渡页上下页进度条图标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7988" y="752475"/>
            <a:ext cx="5854700" cy="3294063"/>
          </a:xfrm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6575" y="4386263"/>
            <a:ext cx="5780088" cy="3952875"/>
          </a:xfrm>
        </p:spPr>
        <p:txBody>
          <a:bodyPr/>
          <a:lstStyle/>
          <a:p>
            <a:pPr eaLnBrk="1" hangingPunct="1"/>
            <a:r>
              <a:rPr lang="zh-CN" altLang="en-US"/>
              <a:t>内容页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过渡页上下页进度条图标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7988" y="752475"/>
            <a:ext cx="5854700" cy="3294063"/>
          </a:xfrm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6575" y="4386263"/>
            <a:ext cx="5780088" cy="3952875"/>
          </a:xfrm>
        </p:spPr>
        <p:txBody>
          <a:bodyPr/>
          <a:lstStyle/>
          <a:p>
            <a:pPr eaLnBrk="1" hangingPunct="1"/>
            <a:r>
              <a:rPr lang="zh-CN" altLang="en-US"/>
              <a:t>内容页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目录页，浅灰色的没有链接页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目录页，浅灰色的没有链接页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过渡页上下页进度条图标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7988" y="752475"/>
            <a:ext cx="5854700" cy="3294063"/>
          </a:xfrm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6575" y="4386263"/>
            <a:ext cx="5780088" cy="3952875"/>
          </a:xfrm>
        </p:spPr>
        <p:txBody>
          <a:bodyPr/>
          <a:lstStyle/>
          <a:p>
            <a:pPr eaLnBrk="1" hangingPunct="1"/>
            <a:r>
              <a:rPr lang="zh-CN" altLang="en-US"/>
              <a:t>内容页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目录页，浅灰色的没有链接页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7988" y="752475"/>
            <a:ext cx="5854700" cy="3294063"/>
          </a:xfrm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6575" y="4386263"/>
            <a:ext cx="5780088" cy="3952875"/>
          </a:xfrm>
        </p:spPr>
        <p:txBody>
          <a:bodyPr/>
          <a:lstStyle/>
          <a:p>
            <a:pPr eaLnBrk="1" hangingPunct="1"/>
            <a:r>
              <a:rPr lang="zh-CN" altLang="en-US"/>
              <a:t>内容页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目录页，浅灰色的没有链接页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7988" y="752475"/>
            <a:ext cx="5854700" cy="3294063"/>
          </a:xfrm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6575" y="4386263"/>
            <a:ext cx="5780088" cy="3952875"/>
          </a:xfrm>
        </p:spPr>
        <p:txBody>
          <a:bodyPr/>
          <a:lstStyle/>
          <a:p>
            <a:pPr eaLnBrk="1" hangingPunct="1"/>
            <a:r>
              <a:rPr lang="zh-CN" altLang="en-US"/>
              <a:t>内容页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00050" y="746125"/>
            <a:ext cx="5854700" cy="3292475"/>
          </a:xfrm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0225" y="4378325"/>
            <a:ext cx="5778500" cy="3952875"/>
          </a:xfrm>
        </p:spPr>
        <p:txBody>
          <a:bodyPr/>
          <a:lstStyle/>
          <a:p>
            <a:pPr eaLnBrk="1" hangingPunct="1"/>
            <a:r>
              <a:rPr lang="zh-CN" altLang="en-US"/>
              <a:t>内容页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70874DB-A7A7-4620-B632-B89E953835FB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0F43D-FDD1-4474-AE34-EC1570C0C82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28038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2BAFD8-A288-470B-9336-B49E1A369FE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7D5E1-6198-4503-B8AC-D9ABF86E98E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224520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302F4ED-483D-498D-AD64-ADE0C443F730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AC3837-3E42-4CF2-B81B-BD41D3A9802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5606780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05C36F-710F-42CE-815D-CC89FC64CC2B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646A4B-2A50-4D0A-B00C-3E12C8CC149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094131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11D0DC7-B401-415D-B6DA-D7C95502F83C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EBC1B1-3BA4-4507-853E-643F03653AC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454222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9B1B63-8E54-4497-A8A0-5247DEBD9FCD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23374-AE43-4877-A737-E72EE96A490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754471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43D833-E772-4AC4-AF45-8B76A89CD0B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2D8D-4944-4EEE-A41D-255B3FEC8D2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0006642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F85E0D-5B27-4C99-9459-1D9B553DBF04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28C16D-45F6-4B78-9324-257DB4FD40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4492918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24DBB22-B43A-4612-87D1-EB99DC2D179C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DEAB53-D7E3-4627-96CD-3FAAA6319D8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811034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1240FA-DB01-4601-A59D-CA95EB6D2181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D136B-7710-4730-B924-1CCE15CA04C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9830791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04F93AC-8E0D-4455-BF8F-A5EAF7AE69A9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93E91F-ECFF-4FE8-B6C6-1E7D7F186C0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435210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356986"/>
            <a:ext cx="2844800" cy="363854"/>
          </a:xfrm>
        </p:spPr>
        <p:txBody>
          <a:bodyPr/>
          <a:lstStyle>
            <a:lvl1pPr>
              <a:defRPr/>
            </a:lvl1pPr>
          </a:lstStyle>
          <a:p>
            <a:fld id="{11A59495-7632-4F25-B916-BB26E73ED64E}" type="datetime1">
              <a:rPr lang="zh-CN" altLang="en-US"/>
              <a:pPr/>
              <a:t>2015/9/26</a:t>
            </a:fld>
            <a:endParaRPr lang="zh-CN" altLang="en-US" sz="2300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356986"/>
            <a:ext cx="3860800" cy="363854"/>
          </a:xfr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986"/>
            <a:ext cx="2844800" cy="363854"/>
          </a:xfrm>
        </p:spPr>
        <p:txBody>
          <a:bodyPr/>
          <a:lstStyle>
            <a:lvl1pPr>
              <a:defRPr/>
            </a:lvl1pPr>
          </a:lstStyle>
          <a:p>
            <a:fld id="{EA3FEF23-8AA0-4E70-9B43-16AEDB273158}" type="slidenum">
              <a:rPr lang="zh-CN" altLang="en-US"/>
              <a:pPr/>
              <a:t>‹#›</a:t>
            </a:fld>
            <a:endParaRPr lang="zh-CN" altLang="en-US" sz="23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780577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8F8DF1-1A4E-4A67-97CF-8074371236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8265A6-5CF7-43EE-8101-CFE9E793FF1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0151177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8F8DF1-1A4E-4A67-97CF-8074371236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FA2A73-51BF-44DF-94FB-B0003C5A5F4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9504552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8F8DF1-1A4E-4A67-97CF-8074371236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E2C87-6BBD-4C67-916D-1F4C9125BB6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1923950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8F8DF1-1A4E-4A67-97CF-8074371236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E87DBF-8921-45E8-8DA1-681F1D5D024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2567565"/>
      </p:ext>
    </p:extLst>
  </p:cSld>
  <p:clrMapOvr>
    <a:masterClrMapping/>
  </p:clrMapOvr>
  <p:transition spd="slow"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8F8DF1-1A4E-4A67-97CF-8074371236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A60D0-C56D-47DD-AE98-1D3327C3381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410692"/>
      </p:ext>
    </p:extLst>
  </p:cSld>
  <p:clrMapOvr>
    <a:masterClrMapping/>
  </p:clrMapOvr>
  <p:transition spd="slow"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8F8DF1-1A4E-4A67-97CF-8074371236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7CA69-F22A-485A-8914-7CAF3BE5A8E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5357601"/>
      </p:ext>
    </p:extLst>
  </p:cSld>
  <p:clrMapOvr>
    <a:masterClrMapping/>
  </p:clrMapOvr>
  <p:transition spd="slow"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8F8DF1-1A4E-4A67-97CF-8074371236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513CA-F9F0-4390-BB42-3258C83C27E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5965921"/>
      </p:ext>
    </p:extLst>
  </p:cSld>
  <p:clrMapOvr>
    <a:masterClrMapping/>
  </p:clrMapOvr>
  <p:transition spd="slow"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8F8DF1-1A4E-4A67-97CF-8074371236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60B4FF-18B1-401D-80B2-39C5C84EF8E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744958"/>
      </p:ext>
    </p:extLst>
  </p:cSld>
  <p:clrMapOvr>
    <a:masterClrMapping/>
  </p:clrMapOvr>
  <p:transition spd="slow"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8F8DF1-1A4E-4A67-97CF-8074371236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5858DA-E645-491E-B2FE-6DEA817A74F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4004133"/>
      </p:ext>
    </p:extLst>
  </p:cSld>
  <p:clrMapOvr>
    <a:masterClrMapping/>
  </p:clrMapOvr>
  <p:transition spd="slow"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8F8DF1-1A4E-4A67-97CF-8074371236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085FCF-E393-40FE-97FB-4AE05E03D33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426350"/>
      </p:ext>
    </p:extLst>
  </p:cSld>
  <p:clrMapOvr>
    <a:masterClrMapping/>
  </p:clrMapOvr>
  <p:transition spd="slow">
    <p:push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8F8DF1-1A4E-4A67-97CF-8074371236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483007-7C30-4AC8-956A-3804BC670B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0394771"/>
      </p:ext>
    </p:extLst>
  </p:cSld>
  <p:clrMapOvr>
    <a:masterClrMapping/>
  </p:clrMapOvr>
  <p:transition spd="slow">
    <p:push dir="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9EB927-3242-4EE6-BB9B-D3A2B5B764E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CD4416-EF4C-4E14-AE92-EBF3695BC1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3677723"/>
      </p:ext>
    </p:extLst>
  </p:cSld>
  <p:clrMapOvr>
    <a:masterClrMapping/>
  </p:clrMapOvr>
  <p:transition spd="slow">
    <p:push dir="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9EB927-3242-4EE6-BB9B-D3A2B5B764E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4D5BD-2AC5-4298-A63D-1E813A4BF66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8176374"/>
      </p:ext>
    </p:extLst>
  </p:cSld>
  <p:clrMapOvr>
    <a:masterClrMapping/>
  </p:clrMapOvr>
  <p:transition spd="slow"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9EB927-3242-4EE6-BB9B-D3A2B5B764E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3347C5-24E7-41FE-9232-45A4B85B704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77403"/>
      </p:ext>
    </p:extLst>
  </p:cSld>
  <p:clrMapOvr>
    <a:masterClrMapping/>
  </p:clrMapOvr>
  <p:transition spd="slow">
    <p:push dir="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9EB927-3242-4EE6-BB9B-D3A2B5B764E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1D74B0-F146-4C92-914E-CEC724A7A81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682280"/>
      </p:ext>
    </p:extLst>
  </p:cSld>
  <p:clrMapOvr>
    <a:masterClrMapping/>
  </p:clrMapOvr>
  <p:transition spd="slow">
    <p:push dir="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9EB927-3242-4EE6-BB9B-D3A2B5B764E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DB8057-5427-4A4F-951F-B27F10BE009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8616989"/>
      </p:ext>
    </p:extLst>
  </p:cSld>
  <p:clrMapOvr>
    <a:masterClrMapping/>
  </p:clrMapOvr>
  <p:transition spd="slow">
    <p:push dir="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9EB927-3242-4EE6-BB9B-D3A2B5B764E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C302C7-A2A9-4BFB-801E-BDCB6125B83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7716345"/>
      </p:ext>
    </p:extLst>
  </p:cSld>
  <p:clrMapOvr>
    <a:masterClrMapping/>
  </p:clrMapOvr>
  <p:transition spd="slow">
    <p:push dir="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9EB927-3242-4EE6-BB9B-D3A2B5B764E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0E75A-787A-4606-A02D-56983ABC6BD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594796"/>
      </p:ext>
    </p:extLst>
  </p:cSld>
  <p:clrMapOvr>
    <a:masterClrMapping/>
  </p:clrMapOvr>
  <p:transition spd="slow">
    <p:push dir="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9EB927-3242-4EE6-BB9B-D3A2B5B764E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F62F8B-4A89-4A4C-BE6C-DBA92DC6322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282582"/>
      </p:ext>
    </p:extLst>
  </p:cSld>
  <p:clrMapOvr>
    <a:masterClrMapping/>
  </p:clrMapOvr>
  <p:transition spd="slow">
    <p:push dir="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9EB927-3242-4EE6-BB9B-D3A2B5B764E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03CDBF-FE8C-4966-B4FD-929B32759F7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206729"/>
      </p:ext>
    </p:extLst>
  </p:cSld>
  <p:clrMapOvr>
    <a:masterClrMapping/>
  </p:clrMapOvr>
  <p:transition spd="slow">
    <p:push dir="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9EB927-3242-4EE6-BB9B-D3A2B5B764E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37850F-C63F-42B5-B5AB-C7A3BF23F45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190518"/>
      </p:ext>
    </p:extLst>
  </p:cSld>
  <p:clrMapOvr>
    <a:masterClrMapping/>
  </p:clrMapOvr>
  <p:transition spd="slow">
    <p:push dir="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9EB927-3242-4EE6-BB9B-D3A2B5B764E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182FFE-3BAB-4299-966C-BF7A62D6895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259464"/>
      </p:ext>
    </p:extLst>
  </p:cSld>
  <p:clrMapOvr>
    <a:masterClrMapping/>
  </p:clrMapOvr>
  <p:transition spd="slow">
    <p:push dir="u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D695E2-D40E-4588-86B9-F18E60C53354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F6FE03-2651-4CDA-9A0F-B1830786897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6941727"/>
      </p:ext>
    </p:extLst>
  </p:cSld>
  <p:clrMapOvr>
    <a:masterClrMapping/>
  </p:clrMapOvr>
  <p:transition spd="slow">
    <p:push dir="u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D695E2-D40E-4588-86B9-F18E60C53354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245CD0-64FB-49CF-921A-C31BAD28714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3747780"/>
      </p:ext>
    </p:extLst>
  </p:cSld>
  <p:clrMapOvr>
    <a:masterClrMapping/>
  </p:clrMapOvr>
  <p:transition spd="slow">
    <p:push dir="u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D695E2-D40E-4588-86B9-F18E60C53354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34639B-6E0B-43D2-B9A7-B33F1D2E07E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323655"/>
      </p:ext>
    </p:extLst>
  </p:cSld>
  <p:clrMapOvr>
    <a:masterClrMapping/>
  </p:clrMapOvr>
  <p:transition spd="slow">
    <p:push dir="u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D695E2-D40E-4588-86B9-F18E60C53354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0F2850-865E-4C02-812E-A3954A500DF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7882961"/>
      </p:ext>
    </p:extLst>
  </p:cSld>
  <p:clrMapOvr>
    <a:masterClrMapping/>
  </p:clrMapOvr>
  <p:transition spd="slow">
    <p:push dir="u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D695E2-D40E-4588-86B9-F18E60C53354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E5C907-4146-46CD-BD35-5AB0305F4A1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74458"/>
      </p:ext>
    </p:extLst>
  </p:cSld>
  <p:clrMapOvr>
    <a:masterClrMapping/>
  </p:clrMapOvr>
  <p:transition spd="slow">
    <p:push dir="u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D695E2-D40E-4588-86B9-F18E60C53354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7D84B-1632-47DD-9C8F-45A10F5D6D6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6397708"/>
      </p:ext>
    </p:extLst>
  </p:cSld>
  <p:clrMapOvr>
    <a:masterClrMapping/>
  </p:clrMapOvr>
  <p:transition spd="slow">
    <p:push dir="u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D695E2-D40E-4588-86B9-F18E60C53354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849921-BBED-4E8B-A693-2EAA6F54E34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602043"/>
      </p:ext>
    </p:extLst>
  </p:cSld>
  <p:clrMapOvr>
    <a:masterClrMapping/>
  </p:clrMapOvr>
  <p:transition spd="slow">
    <p:push dir="u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D695E2-D40E-4588-86B9-F18E60C53354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F28967-4465-45E2-8B0B-9397883AB22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938874"/>
      </p:ext>
    </p:extLst>
  </p:cSld>
  <p:clrMapOvr>
    <a:masterClrMapping/>
  </p:clrMapOvr>
  <p:transition spd="slow">
    <p:push dir="u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D695E2-D40E-4588-86B9-F18E60C53354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AC31C1-F7BC-433E-94E4-BF924DECC79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405343"/>
      </p:ext>
    </p:extLst>
  </p:cSld>
  <p:clrMapOvr>
    <a:masterClrMapping/>
  </p:clrMapOvr>
  <p:transition spd="slow">
    <p:push dir="u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D695E2-D40E-4588-86B9-F18E60C53354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A126C9-0CD7-4C0B-920D-7784BBEE1A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0089033"/>
      </p:ext>
    </p:extLst>
  </p:cSld>
  <p:clrMapOvr>
    <a:masterClrMapping/>
  </p:clrMapOvr>
  <p:transition spd="slow">
    <p:push dir="u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D695E2-D40E-4588-86B9-F18E60C53354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7A1FE-F18F-4E3A-9A18-47A55EFB347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5217204"/>
      </p:ext>
    </p:extLst>
  </p:cSld>
  <p:clrMapOvr>
    <a:masterClrMapping/>
  </p:clrMapOvr>
  <p:transition spd="slow">
    <p:push dir="u"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292F52-904F-4309-BF7E-E9CC798F4E82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44D722-B0D1-492B-9B7D-FDBD363A1F2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0216048"/>
      </p:ext>
    </p:extLst>
  </p:cSld>
  <p:clrMapOvr>
    <a:masterClrMapping/>
  </p:clrMapOvr>
  <p:transition spd="slow">
    <p:push dir="u"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292F52-904F-4309-BF7E-E9CC798F4E82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98030B-8482-458E-A439-387640DF132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5754913"/>
      </p:ext>
    </p:extLst>
  </p:cSld>
  <p:clrMapOvr>
    <a:masterClrMapping/>
  </p:clrMapOvr>
  <p:transition spd="slow">
    <p:push dir="u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292F52-904F-4309-BF7E-E9CC798F4E82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8FBAF5-C2AD-4C1E-9223-2399303CC7A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730908"/>
      </p:ext>
    </p:extLst>
  </p:cSld>
  <p:clrMapOvr>
    <a:masterClrMapping/>
  </p:clrMapOvr>
  <p:transition spd="slow">
    <p:push dir="u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292F52-904F-4309-BF7E-E9CC798F4E82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2BC3E9-753D-48C3-8D49-07700C706E3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152348"/>
      </p:ext>
    </p:extLst>
  </p:cSld>
  <p:clrMapOvr>
    <a:masterClrMapping/>
  </p:clrMapOvr>
  <p:transition spd="slow">
    <p:push dir="u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292F52-904F-4309-BF7E-E9CC798F4E82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499A1C-9E20-4EB3-90BD-45F78A51C68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7926478"/>
      </p:ext>
    </p:extLst>
  </p:cSld>
  <p:clrMapOvr>
    <a:masterClrMapping/>
  </p:clrMapOvr>
  <p:transition spd="slow">
    <p:push dir="u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292F52-904F-4309-BF7E-E9CC798F4E82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6BC63D-0012-44B7-82F0-88B534A4B96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878173"/>
      </p:ext>
    </p:extLst>
  </p:cSld>
  <p:clrMapOvr>
    <a:masterClrMapping/>
  </p:clrMapOvr>
  <p:transition spd="slow">
    <p:push dir="u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292F52-904F-4309-BF7E-E9CC798F4E82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91DEDD-20A8-4E03-8CB3-AF00867909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0529016"/>
      </p:ext>
    </p:extLst>
  </p:cSld>
  <p:clrMapOvr>
    <a:masterClrMapping/>
  </p:clrMapOvr>
  <p:transition spd="slow">
    <p:push dir="u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292F52-904F-4309-BF7E-E9CC798F4E82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431039-19D7-4480-B004-E881108B28B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04938"/>
      </p:ext>
    </p:extLst>
  </p:cSld>
  <p:clrMapOvr>
    <a:masterClrMapping/>
  </p:clrMapOvr>
  <p:transition spd="slow">
    <p:push dir="u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292F52-904F-4309-BF7E-E9CC798F4E82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0F49F9-55DC-4066-8973-74B9065D5FE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955462"/>
      </p:ext>
    </p:extLst>
  </p:cSld>
  <p:clrMapOvr>
    <a:masterClrMapping/>
  </p:clrMapOvr>
  <p:transition spd="slow">
    <p:push dir="u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292F52-904F-4309-BF7E-E9CC798F4E82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C5ACFC-BE7C-4C1E-985F-BE8F3B5530C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370870"/>
      </p:ext>
    </p:extLst>
  </p:cSld>
  <p:clrMapOvr>
    <a:masterClrMapping/>
  </p:clrMapOvr>
  <p:transition spd="slow">
    <p:push dir="u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8292F52-904F-4309-BF7E-E9CC798F4E82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06B94-1A77-4134-B61F-264F3B249E4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2131282"/>
      </p:ext>
    </p:extLst>
  </p:cSld>
  <p:clrMapOvr>
    <a:masterClrMapping/>
  </p:clrMapOvr>
  <p:transition spd="slow">
    <p:push dir="u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B32698-3295-4F84-B77C-827EBD1A8A4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7AF072-6D4A-412D-A437-B4E40781D45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5311556"/>
      </p:ext>
    </p:extLst>
  </p:cSld>
  <p:clrMapOvr>
    <a:masterClrMapping/>
  </p:clrMapOvr>
  <p:transition spd="slow">
    <p:push dir="u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B32698-3295-4F84-B77C-827EBD1A8A4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A160B-AD0A-46C8-A600-E615C6290BD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786792"/>
      </p:ext>
    </p:extLst>
  </p:cSld>
  <p:clrMapOvr>
    <a:masterClrMapping/>
  </p:clrMapOvr>
  <p:transition spd="slow">
    <p:push dir="u"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B32698-3295-4F84-B77C-827EBD1A8A4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1F406-AFB3-4BE0-8D1B-73E64D23C01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528706"/>
      </p:ext>
    </p:extLst>
  </p:cSld>
  <p:clrMapOvr>
    <a:masterClrMapping/>
  </p:clrMapOvr>
  <p:transition spd="slow">
    <p:push dir="u"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B32698-3295-4F84-B77C-827EBD1A8A4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32AFC8-FD2D-4111-8884-DD760C00062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1095316"/>
      </p:ext>
    </p:extLst>
  </p:cSld>
  <p:clrMapOvr>
    <a:masterClrMapping/>
  </p:clrMapOvr>
  <p:transition spd="slow">
    <p:push dir="u"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B32698-3295-4F84-B77C-827EBD1A8A4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55BD6D-440C-47B1-833A-98C9F26C3E6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448387"/>
      </p:ext>
    </p:extLst>
  </p:cSld>
  <p:clrMapOvr>
    <a:masterClrMapping/>
  </p:clrMapOvr>
  <p:transition spd="slow">
    <p:push dir="u"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B32698-3295-4F84-B77C-827EBD1A8A4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13408-5CB7-4211-B82C-65AD291A98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037570"/>
      </p:ext>
    </p:extLst>
  </p:cSld>
  <p:clrMapOvr>
    <a:masterClrMapping/>
  </p:clrMapOvr>
  <p:transition spd="slow">
    <p:push dir="u"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B32698-3295-4F84-B77C-827EBD1A8A4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46356F-2688-4180-8729-127390273BC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6937752"/>
      </p:ext>
    </p:extLst>
  </p:cSld>
  <p:clrMapOvr>
    <a:masterClrMapping/>
  </p:clrMapOvr>
  <p:transition spd="slow">
    <p:push dir="u"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B32698-3295-4F84-B77C-827EBD1A8A4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D35486-F833-4384-A4FE-1AFC40E58B1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60314"/>
      </p:ext>
    </p:extLst>
  </p:cSld>
  <p:clrMapOvr>
    <a:masterClrMapping/>
  </p:clrMapOvr>
  <p:transition spd="slow">
    <p:push dir="u"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B32698-3295-4F84-B77C-827EBD1A8A4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994FC0-490B-4D0A-ADCC-C51D3CDB04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075458"/>
      </p:ext>
    </p:extLst>
  </p:cSld>
  <p:clrMapOvr>
    <a:masterClrMapping/>
  </p:clrMapOvr>
  <p:transition spd="slow">
    <p:push dir="u"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B32698-3295-4F84-B77C-827EBD1A8A4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46B3FE-B422-4F64-92FD-C0EBFFE924B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238772"/>
      </p:ext>
    </p:extLst>
  </p:cSld>
  <p:clrMapOvr>
    <a:masterClrMapping/>
  </p:clrMapOvr>
  <p:transition spd="slow">
    <p:push dir="u"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B32698-3295-4F84-B77C-827EBD1A8A4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323D7D-5E14-4DDE-9692-0FE1B62B67A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211744"/>
      </p:ext>
    </p:extLst>
  </p:cSld>
  <p:clrMapOvr>
    <a:masterClrMapping/>
  </p:clrMapOvr>
  <p:transition spd="slow">
    <p:push dir="u"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32C3F0-88C0-4FEE-BD23-9BA48C2DA8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F83FB8-5264-4C84-84B9-FF1A5514FFF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799445"/>
      </p:ext>
    </p:extLst>
  </p:cSld>
  <p:clrMapOvr>
    <a:masterClrMapping/>
  </p:clrMapOvr>
  <p:transition spd="slow">
    <p:push dir="u"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32C3F0-88C0-4FEE-BD23-9BA48C2DA8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9D7ADA-DF6C-4F20-AEC0-6854791CCDF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079204"/>
      </p:ext>
    </p:extLst>
  </p:cSld>
  <p:clrMapOvr>
    <a:masterClrMapping/>
  </p:clrMapOvr>
  <p:transition spd="slow">
    <p:push dir="u"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32C3F0-88C0-4FEE-BD23-9BA48C2DA8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0983D-342B-4A7E-8133-07DDBE3C05F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898520"/>
      </p:ext>
    </p:extLst>
  </p:cSld>
  <p:clrMapOvr>
    <a:masterClrMapping/>
  </p:clrMapOvr>
  <p:transition spd="slow">
    <p:push dir="u"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32C3F0-88C0-4FEE-BD23-9BA48C2DA8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BC70CD-B45C-489F-9BC1-40DE20709B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676926"/>
      </p:ext>
    </p:extLst>
  </p:cSld>
  <p:clrMapOvr>
    <a:masterClrMapping/>
  </p:clrMapOvr>
  <p:transition spd="slow">
    <p:push dir="u"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32C3F0-88C0-4FEE-BD23-9BA48C2DA8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66C768-D586-44DD-8092-7363941BA33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0248874"/>
      </p:ext>
    </p:extLst>
  </p:cSld>
  <p:clrMapOvr>
    <a:masterClrMapping/>
  </p:clrMapOvr>
  <p:transition spd="slow">
    <p:push dir="u"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32C3F0-88C0-4FEE-BD23-9BA48C2DA8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38E2A4-D5A7-44CB-80A1-9C5AEAA8B61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0990614"/>
      </p:ext>
    </p:extLst>
  </p:cSld>
  <p:clrMapOvr>
    <a:masterClrMapping/>
  </p:clrMapOvr>
  <p:transition spd="slow">
    <p:push dir="u"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32C3F0-88C0-4FEE-BD23-9BA48C2DA8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0D946F-A6B6-4E47-9E23-8E95B7DDB57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5168962"/>
      </p:ext>
    </p:extLst>
  </p:cSld>
  <p:clrMapOvr>
    <a:masterClrMapping/>
  </p:clrMapOvr>
  <p:transition spd="slow">
    <p:push dir="u"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32C3F0-88C0-4FEE-BD23-9BA48C2DA8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17F986-B3AE-437D-9061-4850CFBF3AC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566435"/>
      </p:ext>
    </p:extLst>
  </p:cSld>
  <p:clrMapOvr>
    <a:masterClrMapping/>
  </p:clrMapOvr>
  <p:transition spd="slow">
    <p:push dir="u"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32C3F0-88C0-4FEE-BD23-9BA48C2DA8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A9B7A6-518B-4D4F-A872-123B4ECA11F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941434"/>
      </p:ext>
    </p:extLst>
  </p:cSld>
  <p:clrMapOvr>
    <a:masterClrMapping/>
  </p:clrMapOvr>
  <p:transition spd="slow">
    <p:push dir="u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32C3F0-88C0-4FEE-BD23-9BA48C2DA8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FC5D71-6E0A-461A-8296-BFFCDA545B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319581"/>
      </p:ext>
    </p:extLst>
  </p:cSld>
  <p:clrMapOvr>
    <a:masterClrMapping/>
  </p:clrMapOvr>
  <p:transition spd="slow">
    <p:push dir="u"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32C3F0-88C0-4FEE-BD23-9BA48C2DA8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31D0AD-A470-4389-B05D-0763F39BC8E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932092"/>
      </p:ext>
    </p:extLst>
  </p:cSld>
  <p:clrMapOvr>
    <a:masterClrMapping/>
  </p:clrMapOvr>
  <p:transition spd="slow">
    <p:push dir="u"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2106F4-B37F-46C4-858D-EDE591B5384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86C615-C434-445F-B808-22D0E5C6A0B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191454"/>
      </p:ext>
    </p:extLst>
  </p:cSld>
  <p:clrMapOvr>
    <a:masterClrMapping/>
  </p:clrMapOvr>
  <p:transition spd="slow">
    <p:push dir="u"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2106F4-B37F-46C4-858D-EDE591B5384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6F606C-E573-4E90-B811-6489CEEB13A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7069541"/>
      </p:ext>
    </p:extLst>
  </p:cSld>
  <p:clrMapOvr>
    <a:masterClrMapping/>
  </p:clrMapOvr>
  <p:transition spd="slow">
    <p:push dir="u"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2106F4-B37F-46C4-858D-EDE591B5384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E3F714-005E-408D-BAC0-122AC61686B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4780989"/>
      </p:ext>
    </p:extLst>
  </p:cSld>
  <p:clrMapOvr>
    <a:masterClrMapping/>
  </p:clrMapOvr>
  <p:transition spd="slow">
    <p:push dir="u"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2106F4-B37F-46C4-858D-EDE591B5384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9E5A80-9ED5-4B49-A730-71E937F9716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929710"/>
      </p:ext>
    </p:extLst>
  </p:cSld>
  <p:clrMapOvr>
    <a:masterClrMapping/>
  </p:clrMapOvr>
  <p:transition spd="slow">
    <p:push dir="u"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2106F4-B37F-46C4-858D-EDE591B5384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EA733C-32B9-43DF-AA01-9F4EEF9912C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21921"/>
      </p:ext>
    </p:extLst>
  </p:cSld>
  <p:clrMapOvr>
    <a:masterClrMapping/>
  </p:clrMapOvr>
  <p:transition spd="slow">
    <p:push dir="u"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2106F4-B37F-46C4-858D-EDE591B5384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08E591-101F-48B3-8A56-AC79D64C2F3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503705"/>
      </p:ext>
    </p:extLst>
  </p:cSld>
  <p:clrMapOvr>
    <a:masterClrMapping/>
  </p:clrMapOvr>
  <p:transition spd="slow">
    <p:push dir="u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2106F4-B37F-46C4-858D-EDE591B5384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0D0A26-C616-4817-81C7-DAC8AE0AE20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17037"/>
      </p:ext>
    </p:extLst>
  </p:cSld>
  <p:clrMapOvr>
    <a:masterClrMapping/>
  </p:clrMapOvr>
  <p:transition spd="slow">
    <p:push dir="u"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2106F4-B37F-46C4-858D-EDE591B5384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AAB7A-0813-4437-BEDA-91B943FD755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957022"/>
      </p:ext>
    </p:extLst>
  </p:cSld>
  <p:clrMapOvr>
    <a:masterClrMapping/>
  </p:clrMapOvr>
  <p:transition spd="slow">
    <p:push dir="u"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2106F4-B37F-46C4-858D-EDE591B5384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C7D5C7-FCDF-4348-A69D-1125F701304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842572"/>
      </p:ext>
    </p:extLst>
  </p:cSld>
  <p:clrMapOvr>
    <a:masterClrMapping/>
  </p:clrMapOvr>
  <p:transition spd="slow">
    <p:push dir="u"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2106F4-B37F-46C4-858D-EDE591B5384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E79F65-492E-4627-9B6E-AAB7EB16B25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973896"/>
      </p:ext>
    </p:extLst>
  </p:cSld>
  <p:clrMapOvr>
    <a:masterClrMapping/>
  </p:clrMapOvr>
  <p:transition spd="slow">
    <p:push dir="u"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2106F4-B37F-46C4-858D-EDE591B5384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E579E-5E85-40C7-A7BA-33011E7D2D5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248273"/>
      </p:ext>
    </p:extLst>
  </p:cSld>
  <p:clrMapOvr>
    <a:masterClrMapping/>
  </p:clrMapOvr>
  <p:transition spd="slow">
    <p:push dir="u"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345AD2-6BC8-49C4-B86A-03A93DCA630F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AE64F8-0DCA-4058-873A-3F963FFBC26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339424"/>
      </p:ext>
    </p:extLst>
  </p:cSld>
  <p:clrMapOvr>
    <a:masterClrMapping/>
  </p:clrMapOvr>
  <p:transition spd="slow">
    <p:push dir="u"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345AD2-6BC8-49C4-B86A-03A93DCA630F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2BD13-2C93-4302-8AC1-0AE85745C72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3257908"/>
      </p:ext>
    </p:extLst>
  </p:cSld>
  <p:clrMapOvr>
    <a:masterClrMapping/>
  </p:clrMapOvr>
  <p:transition spd="slow">
    <p:push dir="u"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345AD2-6BC8-49C4-B86A-03A93DCA630F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45554E-80FC-4184-A6CF-F31068A73CB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621055"/>
      </p:ext>
    </p:extLst>
  </p:cSld>
  <p:clrMapOvr>
    <a:masterClrMapping/>
  </p:clrMapOvr>
  <p:transition spd="slow">
    <p:push dir="u"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345AD2-6BC8-49C4-B86A-03A93DCA630F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E209CC-A497-4A14-98F0-5EA4B7E99F0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5663074"/>
      </p:ext>
    </p:extLst>
  </p:cSld>
  <p:clrMapOvr>
    <a:masterClrMapping/>
  </p:clrMapOvr>
  <p:transition spd="slow">
    <p:push dir="u"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345AD2-6BC8-49C4-B86A-03A93DCA630F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85EEAE-54C6-4957-BF31-2B477C3A150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446356"/>
      </p:ext>
    </p:extLst>
  </p:cSld>
  <p:clrMapOvr>
    <a:masterClrMapping/>
  </p:clrMapOvr>
  <p:transition spd="slow">
    <p:push dir="u"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345AD2-6BC8-49C4-B86A-03A93DCA630F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BB2E35-55DB-4094-9006-B2D48AE28C5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565733"/>
      </p:ext>
    </p:extLst>
  </p:cSld>
  <p:clrMapOvr>
    <a:masterClrMapping/>
  </p:clrMapOvr>
  <p:transition spd="slow">
    <p:push dir="u"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345AD2-6BC8-49C4-B86A-03A93DCA630F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F4D52-7A26-4B23-8E37-C6EEBB2AE41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8309840"/>
      </p:ext>
    </p:extLst>
  </p:cSld>
  <p:clrMapOvr>
    <a:masterClrMapping/>
  </p:clrMapOvr>
  <p:transition spd="slow">
    <p:push dir="u"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345AD2-6BC8-49C4-B86A-03A93DCA630F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F26A02-B58A-4529-B506-B3D04D82722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5934388"/>
      </p:ext>
    </p:extLst>
  </p:cSld>
  <p:clrMapOvr>
    <a:masterClrMapping/>
  </p:clrMapOvr>
  <p:transition spd="slow">
    <p:push dir="u"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345AD2-6BC8-49C4-B86A-03A93DCA630F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1461B0-B6B1-459C-8193-F04BE3447F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033233"/>
      </p:ext>
    </p:extLst>
  </p:cSld>
  <p:clrMapOvr>
    <a:masterClrMapping/>
  </p:clrMapOvr>
  <p:transition spd="slow">
    <p:push dir="u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345AD2-6BC8-49C4-B86A-03A93DCA630F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EE1C0-890B-460F-B83B-63D18D4CEF1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1020471"/>
      </p:ext>
    </p:extLst>
  </p:cSld>
  <p:clrMapOvr>
    <a:masterClrMapping/>
  </p:clrMapOvr>
  <p:transition spd="slow">
    <p:push dir="u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9345AD2-6BC8-49C4-B86A-03A93DCA630F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DEDADB-ABD7-4B66-9CD3-C5ABC0A758B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6794715"/>
      </p:ext>
    </p:extLst>
  </p:cSld>
  <p:clrMapOvr>
    <a:masterClrMapping/>
  </p:clrMapOvr>
  <p:transition spd="slow">
    <p:push dir="u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EAEB58-0E63-4497-878F-92DDB2996B5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170573-9329-4EAE-9BD1-1260A9124D3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7038822"/>
      </p:ext>
    </p:extLst>
  </p:cSld>
  <p:clrMapOvr>
    <a:masterClrMapping/>
  </p:clrMapOvr>
  <p:transition spd="slow">
    <p:push dir="u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EAEB58-0E63-4497-878F-92DDB2996B5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1265FD-9045-43FF-8298-492C437DFA4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8387111"/>
      </p:ext>
    </p:extLst>
  </p:cSld>
  <p:clrMapOvr>
    <a:masterClrMapping/>
  </p:clrMapOvr>
  <p:transition spd="slow">
    <p:push dir="u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EAEB58-0E63-4497-878F-92DDB2996B5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F15C85-C78E-462C-9C20-EC31354855F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027265"/>
      </p:ext>
    </p:extLst>
  </p:cSld>
  <p:clrMapOvr>
    <a:masterClrMapping/>
  </p:clrMapOvr>
  <p:transition spd="slow">
    <p:push dir="u"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EAEB58-0E63-4497-878F-92DDB2996B5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63FB8B-89A4-4C53-8BCD-9837623CA92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047808"/>
      </p:ext>
    </p:extLst>
  </p:cSld>
  <p:clrMapOvr>
    <a:masterClrMapping/>
  </p:clrMapOvr>
  <p:transition spd="slow">
    <p:push dir="u"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EAEB58-0E63-4497-878F-92DDB2996B5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9884D-76E2-4142-9AAD-741078A530F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7861880"/>
      </p:ext>
    </p:extLst>
  </p:cSld>
  <p:clrMapOvr>
    <a:masterClrMapping/>
  </p:clrMapOvr>
  <p:transition spd="slow">
    <p:push dir="u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EAEB58-0E63-4497-878F-92DDB2996B5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B47D8-849C-4149-B9B2-6574CB515B6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7032986"/>
      </p:ext>
    </p:extLst>
  </p:cSld>
  <p:clrMapOvr>
    <a:masterClrMapping/>
  </p:clrMapOvr>
  <p:transition spd="slow">
    <p:push dir="u"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EAEB58-0E63-4497-878F-92DDB2996B5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9D7D1B-94EA-4DB3-A4D2-92196EC2DBB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392409"/>
      </p:ext>
    </p:extLst>
  </p:cSld>
  <p:clrMapOvr>
    <a:masterClrMapping/>
  </p:clrMapOvr>
  <p:transition spd="slow">
    <p:push dir="u"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EAEB58-0E63-4497-878F-92DDB2996B5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0F917F-86E7-42BB-81F5-07E4952CB9A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92299"/>
      </p:ext>
    </p:extLst>
  </p:cSld>
  <p:clrMapOvr>
    <a:masterClrMapping/>
  </p:clrMapOvr>
  <p:transition spd="slow">
    <p:push dir="u"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EAEB58-0E63-4497-878F-92DDB2996B5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E786CD-C353-49CC-8152-004DAC3217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212748"/>
      </p:ext>
    </p:extLst>
  </p:cSld>
  <p:clrMapOvr>
    <a:masterClrMapping/>
  </p:clrMapOvr>
  <p:transition spd="slow">
    <p:push dir="u"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EAEB58-0E63-4497-878F-92DDB2996B5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57BEF1-8BD1-46A2-9388-922B3DE999C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187233"/>
      </p:ext>
    </p:extLst>
  </p:cSld>
  <p:clrMapOvr>
    <a:masterClrMapping/>
  </p:clrMapOvr>
  <p:transition spd="slow">
    <p:push dir="u"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EAEB58-0E63-4497-878F-92DDB2996B5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E30720-422F-44F2-B8D2-F54E0CCC797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7383599"/>
      </p:ext>
    </p:extLst>
  </p:cSld>
  <p:clrMapOvr>
    <a:masterClrMapping/>
  </p:clrMapOvr>
  <p:transition spd="slow">
    <p:push dir="u"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9F7A87-39BA-4591-80E8-11ADE0C2762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1BC31-5012-4CF8-A386-594C1E5FC61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4509072"/>
      </p:ext>
    </p:extLst>
  </p:cSld>
  <p:clrMapOvr>
    <a:masterClrMapping/>
  </p:clrMapOvr>
  <p:transition spd="slow">
    <p:push dir="u"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9F7A87-39BA-4591-80E8-11ADE0C2762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0A712F-2105-4654-8A8B-1C3FC3A6F50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2267655"/>
      </p:ext>
    </p:extLst>
  </p:cSld>
  <p:clrMapOvr>
    <a:masterClrMapping/>
  </p:clrMapOvr>
  <p:transition spd="slow">
    <p:push dir="u"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9F7A87-39BA-4591-80E8-11ADE0C2762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44DF74-C095-4C76-95B0-E517EF244FC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525489"/>
      </p:ext>
    </p:extLst>
  </p:cSld>
  <p:clrMapOvr>
    <a:masterClrMapping/>
  </p:clrMapOvr>
  <p:transition spd="slow">
    <p:push dir="u"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9F7A87-39BA-4591-80E8-11ADE0C2762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EE133-7FAE-469A-A2BE-0C541FFA7C8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381779"/>
      </p:ext>
    </p:extLst>
  </p:cSld>
  <p:clrMapOvr>
    <a:masterClrMapping/>
  </p:clrMapOvr>
  <p:transition spd="slow">
    <p:push dir="u"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9F7A87-39BA-4591-80E8-11ADE0C2762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B2E77-E427-48C3-A06A-8EA889BEB95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8417728"/>
      </p:ext>
    </p:extLst>
  </p:cSld>
  <p:clrMapOvr>
    <a:masterClrMapping/>
  </p:clrMapOvr>
  <p:transition spd="slow">
    <p:push dir="u"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9F7A87-39BA-4591-80E8-11ADE0C2762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35580F-45B4-46AB-86B7-9CC34291C1E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9104666"/>
      </p:ext>
    </p:extLst>
  </p:cSld>
  <p:clrMapOvr>
    <a:masterClrMapping/>
  </p:clrMapOvr>
  <p:transition spd="slow">
    <p:push dir="u"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9F7A87-39BA-4591-80E8-11ADE0C2762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DAD5B6-DDC7-4207-91AC-16C987931B7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571983"/>
      </p:ext>
    </p:extLst>
  </p:cSld>
  <p:clrMapOvr>
    <a:masterClrMapping/>
  </p:clrMapOvr>
  <p:transition spd="slow">
    <p:push dir="u"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9F7A87-39BA-4591-80E8-11ADE0C2762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2A6A68-5001-4B92-9455-3D610958D2F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4053774"/>
      </p:ext>
    </p:extLst>
  </p:cSld>
  <p:clrMapOvr>
    <a:masterClrMapping/>
  </p:clrMapOvr>
  <p:transition spd="slow">
    <p:push dir="u"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9F7A87-39BA-4591-80E8-11ADE0C2762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9923ED-40ED-4DB5-898D-00748EF5A26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923680"/>
      </p:ext>
    </p:extLst>
  </p:cSld>
  <p:clrMapOvr>
    <a:masterClrMapping/>
  </p:clrMapOvr>
  <p:transition spd="slow">
    <p:push dir="u"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9F7A87-39BA-4591-80E8-11ADE0C2762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8F6AF7-C655-4EB8-BFED-EA9BA790A01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5103180"/>
      </p:ext>
    </p:extLst>
  </p:cSld>
  <p:clrMapOvr>
    <a:masterClrMapping/>
  </p:clrMapOvr>
  <p:transition spd="slow">
    <p:push dir="u"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9F7A87-39BA-4591-80E8-11ADE0C2762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7C5558-EDF6-416C-80BD-A4594468AC5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970227"/>
      </p:ext>
    </p:extLst>
  </p:cSld>
  <p:clrMapOvr>
    <a:masterClrMapping/>
  </p:clrMapOvr>
  <p:transition spd="slow">
    <p:push dir="u"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5B8FC2-5384-42A1-AF50-7E1402936D2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1DF85C-F166-4157-9599-2BD76468C40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889658"/>
      </p:ext>
    </p:extLst>
  </p:cSld>
  <p:clrMapOvr>
    <a:masterClrMapping/>
  </p:clrMapOvr>
  <p:transition spd="slow">
    <p:push dir="u"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5B8FC2-5384-42A1-AF50-7E1402936D2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0AC3CA-1090-49E5-8207-55F5F44F8E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518795"/>
      </p:ext>
    </p:extLst>
  </p:cSld>
  <p:clrMapOvr>
    <a:masterClrMapping/>
  </p:clrMapOvr>
  <p:transition spd="slow">
    <p:push dir="u"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5B8FC2-5384-42A1-AF50-7E1402936D2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F3EAC4-19E6-4D9B-9602-534A20601AA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51278"/>
      </p:ext>
    </p:extLst>
  </p:cSld>
  <p:clrMapOvr>
    <a:masterClrMapping/>
  </p:clrMapOvr>
  <p:transition spd="slow">
    <p:push dir="u"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5B8FC2-5384-42A1-AF50-7E1402936D2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8DFB79-04AE-4CC4-9D55-954BBE318B4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1820562"/>
      </p:ext>
    </p:extLst>
  </p:cSld>
  <p:clrMapOvr>
    <a:masterClrMapping/>
  </p:clrMapOvr>
  <p:transition spd="slow">
    <p:push dir="u"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5B8FC2-5384-42A1-AF50-7E1402936D2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6F145F-3212-4D44-8112-E9BBF055D34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0498869"/>
      </p:ext>
    </p:extLst>
  </p:cSld>
  <p:clrMapOvr>
    <a:masterClrMapping/>
  </p:clrMapOvr>
  <p:transition spd="slow">
    <p:push dir="u"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5B8FC2-5384-42A1-AF50-7E1402936D2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FAB720-9BD4-4593-A96E-BF10E294E06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4133439"/>
      </p:ext>
    </p:extLst>
  </p:cSld>
  <p:clrMapOvr>
    <a:masterClrMapping/>
  </p:clrMapOvr>
  <p:transition spd="slow">
    <p:push dir="u"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5B8FC2-5384-42A1-AF50-7E1402936D2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8D973D-8DA4-4FDB-8E79-C007D68A40F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678270"/>
      </p:ext>
    </p:extLst>
  </p:cSld>
  <p:clrMapOvr>
    <a:masterClrMapping/>
  </p:clrMapOvr>
  <p:transition spd="slow">
    <p:push dir="u"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5B8FC2-5384-42A1-AF50-7E1402936D2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2A797-C92B-463A-8DE0-1FFC72DCF0F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221010"/>
      </p:ext>
    </p:extLst>
  </p:cSld>
  <p:clrMapOvr>
    <a:masterClrMapping/>
  </p:clrMapOvr>
  <p:transition spd="slow">
    <p:push dir="u"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5B8FC2-5384-42A1-AF50-7E1402936D2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5225A8-9B0D-4B82-8C8A-4DDC09D5A2E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547389"/>
      </p:ext>
    </p:extLst>
  </p:cSld>
  <p:clrMapOvr>
    <a:masterClrMapping/>
  </p:clrMapOvr>
  <p:transition spd="slow">
    <p:push dir="u"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5B8FC2-5384-42A1-AF50-7E1402936D2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52E1D3-0F8B-4337-96D6-C74A8FC6857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880806"/>
      </p:ext>
    </p:extLst>
  </p:cSld>
  <p:clrMapOvr>
    <a:masterClrMapping/>
  </p:clrMapOvr>
  <p:transition spd="slow">
    <p:push dir="u"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5B8FC2-5384-42A1-AF50-7E1402936D2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A72192-8994-433E-8DCF-9490A38A905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1856786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3" Type="http://schemas.openxmlformats.org/officeDocument/2006/relationships/slideLayout" Target="../slideLayouts/slideLayout81.xml"/><Relationship Id="rId7" Type="http://schemas.openxmlformats.org/officeDocument/2006/relationships/slideLayout" Target="../slideLayouts/slideLayout8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0.xml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88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.xml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16.xml"/><Relationship Id="rId10" Type="http://schemas.openxmlformats.org/officeDocument/2006/relationships/slideLayout" Target="../slideLayouts/slideLayout121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0.xml"/><Relationship Id="rId3" Type="http://schemas.openxmlformats.org/officeDocument/2006/relationships/slideLayout" Target="../slideLayouts/slideLayout125.xml"/><Relationship Id="rId7" Type="http://schemas.openxmlformats.org/officeDocument/2006/relationships/slideLayout" Target="../slideLayouts/slideLayout129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4.xml"/><Relationship Id="rId1" Type="http://schemas.openxmlformats.org/officeDocument/2006/relationships/slideLayout" Target="../slideLayouts/slideLayout123.xml"/><Relationship Id="rId6" Type="http://schemas.openxmlformats.org/officeDocument/2006/relationships/slideLayout" Target="../slideLayouts/slideLayout128.xml"/><Relationship Id="rId11" Type="http://schemas.openxmlformats.org/officeDocument/2006/relationships/slideLayout" Target="../slideLayouts/slideLayout133.xml"/><Relationship Id="rId5" Type="http://schemas.openxmlformats.org/officeDocument/2006/relationships/slideLayout" Target="../slideLayouts/slideLayout127.xml"/><Relationship Id="rId10" Type="http://schemas.openxmlformats.org/officeDocument/2006/relationships/slideLayout" Target="../slideLayouts/slideLayout132.xml"/><Relationship Id="rId4" Type="http://schemas.openxmlformats.org/officeDocument/2006/relationships/slideLayout" Target="../slideLayouts/slideLayout126.xml"/><Relationship Id="rId9" Type="http://schemas.openxmlformats.org/officeDocument/2006/relationships/slideLayout" Target="../slideLayouts/slideLayout1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Click to edit Master text styles</a:t>
            </a:r>
          </a:p>
          <a:p>
            <a:pPr lvl="1"/>
            <a:r>
              <a:rPr lang="zh-CN" altLang="zh-CN" smtClean="0"/>
              <a:t>Second level</a:t>
            </a:r>
          </a:p>
          <a:p>
            <a:pPr lvl="2"/>
            <a:r>
              <a:rPr lang="zh-CN" altLang="zh-CN" smtClean="0"/>
              <a:t>Third level</a:t>
            </a:r>
          </a:p>
          <a:p>
            <a:pPr lvl="3"/>
            <a:r>
              <a:rPr lang="zh-CN" altLang="zh-CN" smtClean="0"/>
              <a:t>Fourth level</a:t>
            </a:r>
          </a:p>
          <a:p>
            <a:pPr lvl="4"/>
            <a:r>
              <a:rPr lang="zh-CN" altLang="zh-CN" smtClean="0"/>
              <a:t>Fifth level</a:t>
            </a:r>
          </a:p>
        </p:txBody>
      </p:sp>
      <p:sp>
        <p:nvSpPr>
          <p:cNvPr id="1028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3276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D5AFBEB1-2CED-4AEC-BCC2-96CBF776EAA2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1029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648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30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356350"/>
            <a:ext cx="3276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3005B6EC-7AD3-4208-B1CB-EB0ABAF4F85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815" r:id="rId12"/>
  </p:sldLayoutIdLst>
  <p:transition spd="slow">
    <p:push dir="u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lnSpc>
          <a:spcPct val="90000"/>
        </a:lnSpc>
        <a:spcBef>
          <a:spcPct val="3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F58F8DF1-1A4E-4A67-97CF-8074371236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60914701-F185-4E3C-A3B1-086717223DD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3075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2E9EB927-3242-4EE6-BB9B-D3A2B5B764E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43DD8E5-2E0C-4902-9EA9-31BB3670D08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4099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A7D695E2-D40E-4588-86B9-F18E60C53354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130EE483-50AE-4E9E-86CE-BFB72B47C0B5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5123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5124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A8292F52-904F-4309-BF7E-E9CC798F4E82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5125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126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7E1E6665-6584-43F6-8950-504EF2C347A5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614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6148" name="日期占位符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50B32698-3295-4F84-B77C-827EBD1A8A4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6149" name="页脚占位符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150" name="灯片编号占位符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DD1B87F8-3DA6-409C-B033-BEA05819DA0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717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7172" name="日期占位符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9D32C3F0-88C0-4FEE-BD23-9BA48C2DA81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7173" name="页脚占位符 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174" name="灯片编号占位符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A361355C-D977-48EB-9AEB-2A8200AA865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8195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8196" name="日期占位符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BD2106F4-B37F-46C4-858D-EDE591B5384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8197" name="页脚占位符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8198" name="灯片编号占位符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0701DD4-9067-4D43-932B-5926A64DFF25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9219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9220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29345AD2-6BC8-49C4-B86A-03A93DCA630F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9221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9222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18368AC-70E0-4313-B748-34DFCF7959A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43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44" name="日期占位符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F8EAEB58-0E63-4497-878F-92DDB2996B56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10245" name="页脚占位符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246" name="灯片编号占位符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1190F42C-A68E-48FC-8E50-83915B358FA0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126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126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3E9F7A87-39BA-4591-80E8-11ADE0C27628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1126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127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C0723793-5560-454D-B4A7-19F9FBDD1306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229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229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E75B8FC2-5384-42A1-AF50-7E1402936D25}" type="datetime1">
              <a:rPr lang="zh-CN" altLang="en-US"/>
              <a:pPr/>
              <a:t>2015/9/26</a:t>
            </a:fld>
            <a:endParaRPr lang="zh-CN" altLang="en-US"/>
          </a:p>
        </p:txBody>
      </p:sp>
      <p:sp>
        <p:nvSpPr>
          <p:cNvPr id="1229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229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B9BBB4AA-C3D2-41D0-B727-71F9571B8E36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ransition spd="slow">
    <p:push dir="u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jpe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ziliao/" TargetMode="External"/><Relationship Id="rId18" Type="http://schemas.openxmlformats.org/officeDocument/2006/relationships/image" Target="../media/image21.jpeg"/><Relationship Id="rId3" Type="http://schemas.openxmlformats.org/officeDocument/2006/relationships/hyperlink" Target="http://www.1ppt.com/moban/" TargetMode="External"/><Relationship Id="rId21" Type="http://schemas.openxmlformats.org/officeDocument/2006/relationships/image" Target="../media/image23.png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www.1ppt.com/shiti/" TargetMode="External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fanwen/" TargetMode="External"/><Relationship Id="rId10" Type="http://schemas.openxmlformats.org/officeDocument/2006/relationships/hyperlink" Target="http://www.1ppt.com/powerpoint/" TargetMode="External"/><Relationship Id="rId19" Type="http://schemas.openxmlformats.org/officeDocument/2006/relationships/slide" Target="slide3.xm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5.png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6" Type="http://schemas.openxmlformats.org/officeDocument/2006/relationships/image" Target="../media/image24.png"/><Relationship Id="rId5" Type="http://schemas.openxmlformats.org/officeDocument/2006/relationships/image" Target="../media/image21.jpeg"/><Relationship Id="rId10" Type="http://schemas.openxmlformats.org/officeDocument/2006/relationships/image" Target="../media/image28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1.jpe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3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1.jpe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3.png"/><Relationship Id="rId4" Type="http://schemas.openxmlformats.org/officeDocument/2006/relationships/image" Target="../media/image24.png"/><Relationship Id="rId9" Type="http://schemas.openxmlformats.org/officeDocument/2006/relationships/image" Target="../media/image3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4.png"/><Relationship Id="rId5" Type="http://schemas.openxmlformats.org/officeDocument/2006/relationships/image" Target="../media/image21.jpeg"/><Relationship Id="rId10" Type="http://schemas.openxmlformats.org/officeDocument/2006/relationships/image" Target="../media/image36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3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1.jpe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24.png"/><Relationship Id="rId9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21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3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1.jpe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3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21.jpeg"/><Relationship Id="rId7" Type="http://schemas.openxmlformats.org/officeDocument/2006/relationships/image" Target="../media/image5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10" Type="http://schemas.openxmlformats.org/officeDocument/2006/relationships/image" Target="../media/image57.png"/><Relationship Id="rId4" Type="http://schemas.openxmlformats.org/officeDocument/2006/relationships/image" Target="../media/image24.png"/><Relationship Id="rId9" Type="http://schemas.openxmlformats.org/officeDocument/2006/relationships/image" Target="../media/image5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tor\桌面\11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335"/>
            <a:ext cx="12192000" cy="690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61698" y="758042"/>
            <a:ext cx="10473584" cy="2353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720000">
              <a:lnSpc>
                <a:spcPts val="4500"/>
              </a:lnSpc>
            </a:pPr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1805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深秋拿破轮同荷兰作战，荷兰人决堤放水阻住拿破轮军队前进的步伐。正当拿破轮下令撤退时，一位士兵报告：天将变寒，可以踏冰而过，因为河岸到处是蜘蛛忙于织蛛网的情景。后来拿破轮依此攻破荷兰首都。</a:t>
            </a:r>
            <a:endParaRPr lang="zh-CN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099" name="Picture 6" descr="C:\Documents and Settings\Administrator\桌面\未标题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8036"/>
            <a:ext cx="12192000" cy="1388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1" y="3500050"/>
            <a:ext cx="11243022" cy="3582742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0" name="组合 1"/>
          <p:cNvGrpSpPr>
            <a:grpSpLocks noChangeAspect="1"/>
          </p:cNvGrpSpPr>
          <p:nvPr/>
        </p:nvGrpSpPr>
        <p:grpSpPr bwMode="auto">
          <a:xfrm>
            <a:off x="7440085" y="7901940"/>
            <a:ext cx="622300" cy="539116"/>
            <a:chOff x="0" y="0"/>
            <a:chExt cx="611432" cy="588665"/>
          </a:xfrm>
        </p:grpSpPr>
        <p:pic>
          <p:nvPicPr>
            <p:cNvPr id="4101" name="Picture 8" descr="C:\Documents and Settings\Administrator\桌面\图片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11432" cy="588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  <p:pic>
          <p:nvPicPr>
            <p:cNvPr id="4102" name="Picture 8" descr="C:\Documents and Settings\Administrator\桌面\图片1.pn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7178" y="516657"/>
              <a:ext cx="74793" cy="72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</p:pic>
      </p:grpSp>
      <p:pic>
        <p:nvPicPr>
          <p:cNvPr id="4103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9118" y="7658100"/>
            <a:ext cx="397933" cy="344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104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1" y="8261986"/>
            <a:ext cx="198967" cy="173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105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8733" y="7200900"/>
            <a:ext cx="95251" cy="81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106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667" y="7456170"/>
            <a:ext cx="97367" cy="85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107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367" y="7456170"/>
            <a:ext cx="97367" cy="85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108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484" y="7730490"/>
            <a:ext cx="336549" cy="291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109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784" y="7082791"/>
            <a:ext cx="260349" cy="224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sp>
        <p:nvSpPr>
          <p:cNvPr id="4111" name="椭圆 37"/>
          <p:cNvSpPr>
            <a:spLocks noChangeArrowheads="1"/>
          </p:cNvSpPr>
          <p:nvPr/>
        </p:nvSpPr>
        <p:spPr bwMode="auto">
          <a:xfrm>
            <a:off x="6318251" y="1783081"/>
            <a:ext cx="353483" cy="31623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12" name="椭圆 38"/>
          <p:cNvSpPr>
            <a:spLocks noChangeArrowheads="1"/>
          </p:cNvSpPr>
          <p:nvPr/>
        </p:nvSpPr>
        <p:spPr bwMode="auto">
          <a:xfrm>
            <a:off x="5943600" y="2040256"/>
            <a:ext cx="372533" cy="33528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13" name="椭圆 49"/>
          <p:cNvSpPr>
            <a:spLocks noChangeArrowheads="1"/>
          </p:cNvSpPr>
          <p:nvPr/>
        </p:nvSpPr>
        <p:spPr bwMode="auto">
          <a:xfrm>
            <a:off x="5532967" y="2358390"/>
            <a:ext cx="304800" cy="276226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14" name="椭圆 50"/>
          <p:cNvSpPr>
            <a:spLocks noChangeArrowheads="1"/>
          </p:cNvSpPr>
          <p:nvPr/>
        </p:nvSpPr>
        <p:spPr bwMode="auto">
          <a:xfrm>
            <a:off x="4432301" y="1783081"/>
            <a:ext cx="300567" cy="27051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15" name="椭圆 51"/>
          <p:cNvSpPr>
            <a:spLocks noChangeArrowheads="1"/>
          </p:cNvSpPr>
          <p:nvPr/>
        </p:nvSpPr>
        <p:spPr bwMode="auto">
          <a:xfrm>
            <a:off x="5132918" y="1684021"/>
            <a:ext cx="273049" cy="2476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16" name="椭圆 52"/>
          <p:cNvSpPr>
            <a:spLocks noChangeArrowheads="1"/>
          </p:cNvSpPr>
          <p:nvPr/>
        </p:nvSpPr>
        <p:spPr bwMode="auto">
          <a:xfrm>
            <a:off x="5405967" y="1872616"/>
            <a:ext cx="321733" cy="291464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17" name="椭圆 53"/>
          <p:cNvSpPr>
            <a:spLocks noChangeArrowheads="1"/>
          </p:cNvSpPr>
          <p:nvPr/>
        </p:nvSpPr>
        <p:spPr bwMode="auto">
          <a:xfrm>
            <a:off x="6318251" y="2225040"/>
            <a:ext cx="260349" cy="23622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18" name="椭圆 54"/>
          <p:cNvSpPr>
            <a:spLocks noChangeArrowheads="1"/>
          </p:cNvSpPr>
          <p:nvPr/>
        </p:nvSpPr>
        <p:spPr bwMode="auto">
          <a:xfrm>
            <a:off x="7226301" y="2592706"/>
            <a:ext cx="353484" cy="318134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19" name="椭圆 55"/>
          <p:cNvSpPr>
            <a:spLocks noChangeArrowheads="1"/>
          </p:cNvSpPr>
          <p:nvPr/>
        </p:nvSpPr>
        <p:spPr bwMode="auto">
          <a:xfrm>
            <a:off x="7854951" y="2044066"/>
            <a:ext cx="264583" cy="238124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20" name="椭圆 56"/>
          <p:cNvSpPr>
            <a:spLocks noChangeArrowheads="1"/>
          </p:cNvSpPr>
          <p:nvPr/>
        </p:nvSpPr>
        <p:spPr bwMode="auto">
          <a:xfrm>
            <a:off x="6502400" y="2110740"/>
            <a:ext cx="315384" cy="283846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21" name="椭圆 57"/>
          <p:cNvSpPr>
            <a:spLocks noChangeArrowheads="1"/>
          </p:cNvSpPr>
          <p:nvPr/>
        </p:nvSpPr>
        <p:spPr bwMode="auto">
          <a:xfrm rot="11104600">
            <a:off x="7304618" y="1960246"/>
            <a:ext cx="222249" cy="200024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22" name="椭圆 58"/>
          <p:cNvSpPr>
            <a:spLocks noChangeArrowheads="1"/>
          </p:cNvSpPr>
          <p:nvPr/>
        </p:nvSpPr>
        <p:spPr bwMode="auto">
          <a:xfrm rot="11104600">
            <a:off x="6239933" y="2451736"/>
            <a:ext cx="222251" cy="200024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23" name="椭圆 59"/>
          <p:cNvSpPr>
            <a:spLocks noChangeArrowheads="1"/>
          </p:cNvSpPr>
          <p:nvPr/>
        </p:nvSpPr>
        <p:spPr bwMode="auto">
          <a:xfrm rot="11104600">
            <a:off x="7063318" y="2110740"/>
            <a:ext cx="222249" cy="200026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4124" name="组合 71"/>
          <p:cNvGrpSpPr>
            <a:grpSpLocks/>
          </p:cNvGrpSpPr>
          <p:nvPr/>
        </p:nvGrpSpPr>
        <p:grpSpPr bwMode="auto">
          <a:xfrm>
            <a:off x="-6191250" y="3255646"/>
            <a:ext cx="6762751" cy="1379220"/>
            <a:chOff x="0" y="0"/>
            <a:chExt cx="5074150" cy="1148690"/>
          </a:xfrm>
        </p:grpSpPr>
        <p:grpSp>
          <p:nvGrpSpPr>
            <p:cNvPr id="4125" name="组合 51"/>
            <p:cNvGrpSpPr>
              <a:grpSpLocks/>
            </p:cNvGrpSpPr>
            <p:nvPr/>
          </p:nvGrpSpPr>
          <p:grpSpPr bwMode="auto">
            <a:xfrm>
              <a:off x="0" y="59745"/>
              <a:ext cx="3816424" cy="1088945"/>
              <a:chOff x="0" y="0"/>
              <a:chExt cx="3816424" cy="1088945"/>
            </a:xfrm>
          </p:grpSpPr>
          <p:sp>
            <p:nvSpPr>
              <p:cNvPr id="4126" name="椭圆 95"/>
              <p:cNvSpPr>
                <a:spLocks noChangeArrowheads="1"/>
              </p:cNvSpPr>
              <p:nvPr/>
            </p:nvSpPr>
            <p:spPr bwMode="auto">
              <a:xfrm>
                <a:off x="1454460" y="569201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27" name="椭圆 96"/>
              <p:cNvSpPr>
                <a:spLocks noChangeArrowheads="1"/>
              </p:cNvSpPr>
              <p:nvPr/>
            </p:nvSpPr>
            <p:spPr bwMode="auto">
              <a:xfrm>
                <a:off x="997260" y="199291"/>
                <a:ext cx="215024" cy="215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28" name="椭圆 97"/>
              <p:cNvSpPr>
                <a:spLocks noChangeArrowheads="1"/>
              </p:cNvSpPr>
              <p:nvPr/>
            </p:nvSpPr>
            <p:spPr bwMode="auto">
              <a:xfrm>
                <a:off x="1621835" y="881205"/>
                <a:ext cx="45719" cy="1654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29" name="椭圆 98"/>
              <p:cNvSpPr>
                <a:spLocks noChangeArrowheads="1"/>
              </p:cNvSpPr>
              <p:nvPr/>
            </p:nvSpPr>
            <p:spPr bwMode="auto">
              <a:xfrm>
                <a:off x="2093858" y="359182"/>
                <a:ext cx="191167" cy="1911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30" name="椭圆 99"/>
              <p:cNvSpPr>
                <a:spLocks noChangeArrowheads="1"/>
              </p:cNvSpPr>
              <p:nvPr/>
            </p:nvSpPr>
            <p:spPr bwMode="auto">
              <a:xfrm>
                <a:off x="2523169" y="404855"/>
                <a:ext cx="189835" cy="18983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31" name="椭圆 100"/>
              <p:cNvSpPr>
                <a:spLocks noChangeArrowheads="1"/>
              </p:cNvSpPr>
              <p:nvPr/>
            </p:nvSpPr>
            <p:spPr bwMode="auto">
              <a:xfrm>
                <a:off x="2759264" y="143807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32" name="椭圆 101"/>
              <p:cNvSpPr>
                <a:spLocks noChangeArrowheads="1"/>
              </p:cNvSpPr>
              <p:nvPr/>
            </p:nvSpPr>
            <p:spPr bwMode="auto">
              <a:xfrm>
                <a:off x="1332636" y="64971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33" name="椭圆 102"/>
              <p:cNvSpPr>
                <a:spLocks noChangeArrowheads="1"/>
              </p:cNvSpPr>
              <p:nvPr/>
            </p:nvSpPr>
            <p:spPr bwMode="auto">
              <a:xfrm>
                <a:off x="2569328" y="589921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34" name="椭圆 103"/>
              <p:cNvSpPr>
                <a:spLocks noChangeArrowheads="1"/>
              </p:cNvSpPr>
              <p:nvPr/>
            </p:nvSpPr>
            <p:spPr bwMode="auto">
              <a:xfrm>
                <a:off x="1960566" y="313233"/>
                <a:ext cx="171494" cy="17149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35" name="椭圆 104"/>
              <p:cNvSpPr>
                <a:spLocks noChangeArrowheads="1"/>
              </p:cNvSpPr>
              <p:nvPr/>
            </p:nvSpPr>
            <p:spPr bwMode="auto">
              <a:xfrm>
                <a:off x="721716" y="872921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36" name="椭圆 105"/>
              <p:cNvSpPr>
                <a:spLocks noChangeArrowheads="1"/>
              </p:cNvSpPr>
              <p:nvPr/>
            </p:nvSpPr>
            <p:spPr bwMode="auto">
              <a:xfrm>
                <a:off x="2508800" y="33855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37" name="椭圆 106"/>
              <p:cNvSpPr>
                <a:spLocks noChangeArrowheads="1"/>
              </p:cNvSpPr>
              <p:nvPr/>
            </p:nvSpPr>
            <p:spPr bwMode="auto">
              <a:xfrm>
                <a:off x="3289408" y="373897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38" name="椭圆 107"/>
              <p:cNvSpPr>
                <a:spLocks noChangeArrowheads="1"/>
              </p:cNvSpPr>
              <p:nvPr/>
            </p:nvSpPr>
            <p:spPr bwMode="auto">
              <a:xfrm>
                <a:off x="1181205" y="398980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39" name="椭圆 108"/>
              <p:cNvSpPr>
                <a:spLocks noChangeArrowheads="1"/>
              </p:cNvSpPr>
              <p:nvPr/>
            </p:nvSpPr>
            <p:spPr bwMode="auto">
              <a:xfrm>
                <a:off x="402931" y="601013"/>
                <a:ext cx="173133" cy="17027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40" name="椭圆 109"/>
              <p:cNvSpPr>
                <a:spLocks noChangeArrowheads="1"/>
              </p:cNvSpPr>
              <p:nvPr/>
            </p:nvSpPr>
            <p:spPr bwMode="auto">
              <a:xfrm>
                <a:off x="3649448" y="380659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41" name="椭圆 110"/>
              <p:cNvSpPr>
                <a:spLocks noChangeArrowheads="1"/>
              </p:cNvSpPr>
              <p:nvPr/>
            </p:nvSpPr>
            <p:spPr bwMode="auto">
              <a:xfrm>
                <a:off x="394600" y="238067"/>
                <a:ext cx="269948" cy="26994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42" name="椭圆 111"/>
              <p:cNvSpPr>
                <a:spLocks noChangeArrowheads="1"/>
              </p:cNvSpPr>
              <p:nvPr/>
            </p:nvSpPr>
            <p:spPr bwMode="auto">
              <a:xfrm>
                <a:off x="882262" y="309820"/>
                <a:ext cx="266640" cy="2666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43" name="椭圆 112"/>
              <p:cNvSpPr>
                <a:spLocks noChangeArrowheads="1"/>
              </p:cNvSpPr>
              <p:nvPr/>
            </p:nvSpPr>
            <p:spPr bwMode="auto">
              <a:xfrm>
                <a:off x="800314" y="49977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44" name="椭圆 113"/>
              <p:cNvSpPr>
                <a:spLocks noChangeArrowheads="1"/>
              </p:cNvSpPr>
              <p:nvPr/>
            </p:nvSpPr>
            <p:spPr bwMode="auto">
              <a:xfrm>
                <a:off x="2034890" y="614565"/>
                <a:ext cx="203684" cy="2036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45" name="椭圆 114"/>
              <p:cNvSpPr>
                <a:spLocks noChangeArrowheads="1"/>
              </p:cNvSpPr>
              <p:nvPr/>
            </p:nvSpPr>
            <p:spPr bwMode="auto">
              <a:xfrm>
                <a:off x="1808024" y="0"/>
                <a:ext cx="179136" cy="17913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46" name="椭圆 115"/>
              <p:cNvSpPr>
                <a:spLocks noChangeArrowheads="1"/>
              </p:cNvSpPr>
              <p:nvPr/>
            </p:nvSpPr>
            <p:spPr bwMode="auto">
              <a:xfrm>
                <a:off x="1570742" y="270733"/>
                <a:ext cx="237282" cy="23728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47" name="椭圆 116"/>
              <p:cNvSpPr>
                <a:spLocks noChangeArrowheads="1"/>
              </p:cNvSpPr>
              <p:nvPr/>
            </p:nvSpPr>
            <p:spPr bwMode="auto">
              <a:xfrm>
                <a:off x="1016340" y="67721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48" name="椭圆 117"/>
              <p:cNvSpPr>
                <a:spLocks noChangeArrowheads="1"/>
              </p:cNvSpPr>
              <p:nvPr/>
            </p:nvSpPr>
            <p:spPr bwMode="auto">
              <a:xfrm>
                <a:off x="1168740" y="82961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49" name="椭圆 118"/>
              <p:cNvSpPr>
                <a:spLocks noChangeArrowheads="1"/>
              </p:cNvSpPr>
              <p:nvPr/>
            </p:nvSpPr>
            <p:spPr bwMode="auto">
              <a:xfrm>
                <a:off x="604126" y="703277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50" name="椭圆 119"/>
              <p:cNvSpPr>
                <a:spLocks noChangeArrowheads="1"/>
              </p:cNvSpPr>
              <p:nvPr/>
            </p:nvSpPr>
            <p:spPr bwMode="auto">
              <a:xfrm>
                <a:off x="0" y="11734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51" name="椭圆 120"/>
              <p:cNvSpPr>
                <a:spLocks noChangeArrowheads="1"/>
              </p:cNvSpPr>
              <p:nvPr/>
            </p:nvSpPr>
            <p:spPr bwMode="auto">
              <a:xfrm>
                <a:off x="2957016" y="372205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52" name="椭圆 121"/>
              <p:cNvSpPr>
                <a:spLocks noChangeArrowheads="1"/>
              </p:cNvSpPr>
              <p:nvPr/>
            </p:nvSpPr>
            <p:spPr bwMode="auto">
              <a:xfrm>
                <a:off x="3062677" y="156119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4153" name="组合 85"/>
            <p:cNvGrpSpPr>
              <a:grpSpLocks/>
            </p:cNvGrpSpPr>
            <p:nvPr/>
          </p:nvGrpSpPr>
          <p:grpSpPr bwMode="auto">
            <a:xfrm rot="11104600">
              <a:off x="1257726" y="0"/>
              <a:ext cx="3816424" cy="1088945"/>
              <a:chOff x="0" y="0"/>
              <a:chExt cx="3816424" cy="1088945"/>
            </a:xfrm>
          </p:grpSpPr>
          <p:sp>
            <p:nvSpPr>
              <p:cNvPr id="4154" name="椭圆 74"/>
              <p:cNvSpPr>
                <a:spLocks noChangeArrowheads="1"/>
              </p:cNvSpPr>
              <p:nvPr/>
            </p:nvSpPr>
            <p:spPr bwMode="auto">
              <a:xfrm>
                <a:off x="1826496" y="556515"/>
                <a:ext cx="208394" cy="20839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55" name="椭圆 75"/>
              <p:cNvSpPr>
                <a:spLocks noChangeArrowheads="1"/>
              </p:cNvSpPr>
              <p:nvPr/>
            </p:nvSpPr>
            <p:spPr bwMode="auto">
              <a:xfrm>
                <a:off x="2364904" y="179136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56" name="椭圆 76"/>
              <p:cNvSpPr>
                <a:spLocks noChangeArrowheads="1"/>
              </p:cNvSpPr>
              <p:nvPr/>
            </p:nvSpPr>
            <p:spPr bwMode="auto">
              <a:xfrm>
                <a:off x="1621835" y="881205"/>
                <a:ext cx="45719" cy="1654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57" name="椭圆 77"/>
              <p:cNvSpPr>
                <a:spLocks noChangeArrowheads="1"/>
              </p:cNvSpPr>
              <p:nvPr/>
            </p:nvSpPr>
            <p:spPr bwMode="auto">
              <a:xfrm>
                <a:off x="2102802" y="398541"/>
                <a:ext cx="198728" cy="19872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58" name="椭圆 78"/>
              <p:cNvSpPr>
                <a:spLocks noChangeArrowheads="1"/>
              </p:cNvSpPr>
              <p:nvPr/>
            </p:nvSpPr>
            <p:spPr bwMode="auto">
              <a:xfrm>
                <a:off x="2523169" y="404855"/>
                <a:ext cx="189835" cy="18983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59" name="椭圆 79"/>
              <p:cNvSpPr>
                <a:spLocks noChangeArrowheads="1"/>
              </p:cNvSpPr>
              <p:nvPr/>
            </p:nvSpPr>
            <p:spPr bwMode="auto">
              <a:xfrm>
                <a:off x="1332636" y="64971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60" name="椭圆 80"/>
              <p:cNvSpPr>
                <a:spLocks noChangeArrowheads="1"/>
              </p:cNvSpPr>
              <p:nvPr/>
            </p:nvSpPr>
            <p:spPr bwMode="auto">
              <a:xfrm>
                <a:off x="1960566" y="313233"/>
                <a:ext cx="171494" cy="17149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61" name="椭圆 81"/>
              <p:cNvSpPr>
                <a:spLocks noChangeArrowheads="1"/>
              </p:cNvSpPr>
              <p:nvPr/>
            </p:nvSpPr>
            <p:spPr bwMode="auto">
              <a:xfrm>
                <a:off x="721716" y="872921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62" name="椭圆 82"/>
              <p:cNvSpPr>
                <a:spLocks noChangeArrowheads="1"/>
              </p:cNvSpPr>
              <p:nvPr/>
            </p:nvSpPr>
            <p:spPr bwMode="auto">
              <a:xfrm>
                <a:off x="2508800" y="33855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63" name="椭圆 83"/>
              <p:cNvSpPr>
                <a:spLocks noChangeArrowheads="1"/>
              </p:cNvSpPr>
              <p:nvPr/>
            </p:nvSpPr>
            <p:spPr bwMode="auto">
              <a:xfrm>
                <a:off x="3289408" y="373897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64" name="椭圆 84"/>
              <p:cNvSpPr>
                <a:spLocks noChangeArrowheads="1"/>
              </p:cNvSpPr>
              <p:nvPr/>
            </p:nvSpPr>
            <p:spPr bwMode="auto">
              <a:xfrm>
                <a:off x="1181205" y="398980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65" name="椭圆 85"/>
              <p:cNvSpPr>
                <a:spLocks noChangeArrowheads="1"/>
              </p:cNvSpPr>
              <p:nvPr/>
            </p:nvSpPr>
            <p:spPr bwMode="auto">
              <a:xfrm>
                <a:off x="402931" y="601013"/>
                <a:ext cx="173133" cy="17027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66" name="椭圆 86"/>
              <p:cNvSpPr>
                <a:spLocks noChangeArrowheads="1"/>
              </p:cNvSpPr>
              <p:nvPr/>
            </p:nvSpPr>
            <p:spPr bwMode="auto">
              <a:xfrm>
                <a:off x="3649448" y="380659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67" name="椭圆 87"/>
              <p:cNvSpPr>
                <a:spLocks noChangeArrowheads="1"/>
              </p:cNvSpPr>
              <p:nvPr/>
            </p:nvSpPr>
            <p:spPr bwMode="auto">
              <a:xfrm>
                <a:off x="800314" y="49977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68" name="椭圆 88"/>
              <p:cNvSpPr>
                <a:spLocks noChangeArrowheads="1"/>
              </p:cNvSpPr>
              <p:nvPr/>
            </p:nvSpPr>
            <p:spPr bwMode="auto">
              <a:xfrm>
                <a:off x="1808024" y="0"/>
                <a:ext cx="179136" cy="17913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69" name="椭圆 89"/>
              <p:cNvSpPr>
                <a:spLocks noChangeArrowheads="1"/>
              </p:cNvSpPr>
              <p:nvPr/>
            </p:nvSpPr>
            <p:spPr bwMode="auto">
              <a:xfrm>
                <a:off x="2132060" y="209192"/>
                <a:ext cx="192412" cy="19241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70" name="椭圆 90"/>
              <p:cNvSpPr>
                <a:spLocks noChangeArrowheads="1"/>
              </p:cNvSpPr>
              <p:nvPr/>
            </p:nvSpPr>
            <p:spPr bwMode="auto">
              <a:xfrm>
                <a:off x="1016340" y="67721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71" name="椭圆 91"/>
              <p:cNvSpPr>
                <a:spLocks noChangeArrowheads="1"/>
              </p:cNvSpPr>
              <p:nvPr/>
            </p:nvSpPr>
            <p:spPr bwMode="auto">
              <a:xfrm>
                <a:off x="1168740" y="82961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72" name="椭圆 92"/>
              <p:cNvSpPr>
                <a:spLocks noChangeArrowheads="1"/>
              </p:cNvSpPr>
              <p:nvPr/>
            </p:nvSpPr>
            <p:spPr bwMode="auto">
              <a:xfrm>
                <a:off x="604126" y="703277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73" name="椭圆 93"/>
              <p:cNvSpPr>
                <a:spLocks noChangeArrowheads="1"/>
              </p:cNvSpPr>
              <p:nvPr/>
            </p:nvSpPr>
            <p:spPr bwMode="auto">
              <a:xfrm>
                <a:off x="0" y="11734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74" name="椭圆 94"/>
              <p:cNvSpPr>
                <a:spLocks noChangeArrowheads="1"/>
              </p:cNvSpPr>
              <p:nvPr/>
            </p:nvSpPr>
            <p:spPr bwMode="auto">
              <a:xfrm>
                <a:off x="3062677" y="156119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</p:grpSp>
      <p:grpSp>
        <p:nvGrpSpPr>
          <p:cNvPr id="4175" name="组合 122"/>
          <p:cNvGrpSpPr>
            <a:grpSpLocks/>
          </p:cNvGrpSpPr>
          <p:nvPr/>
        </p:nvGrpSpPr>
        <p:grpSpPr bwMode="auto">
          <a:xfrm>
            <a:off x="11442700" y="3274696"/>
            <a:ext cx="6366933" cy="1442084"/>
            <a:chOff x="0" y="0"/>
            <a:chExt cx="4774306" cy="1201390"/>
          </a:xfrm>
        </p:grpSpPr>
        <p:grpSp>
          <p:nvGrpSpPr>
            <p:cNvPr id="4176" name="组合 52"/>
            <p:cNvGrpSpPr>
              <a:grpSpLocks/>
            </p:cNvGrpSpPr>
            <p:nvPr/>
          </p:nvGrpSpPr>
          <p:grpSpPr bwMode="auto">
            <a:xfrm rot="11104600">
              <a:off x="0" y="0"/>
              <a:ext cx="3816424" cy="1088945"/>
              <a:chOff x="0" y="0"/>
              <a:chExt cx="3816424" cy="1088945"/>
            </a:xfrm>
          </p:grpSpPr>
          <p:sp>
            <p:nvSpPr>
              <p:cNvPr id="4177" name="椭圆 153"/>
              <p:cNvSpPr>
                <a:spLocks noChangeArrowheads="1"/>
              </p:cNvSpPr>
              <p:nvPr/>
            </p:nvSpPr>
            <p:spPr bwMode="auto">
              <a:xfrm>
                <a:off x="1264897" y="594605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78" name="椭圆 154"/>
              <p:cNvSpPr>
                <a:spLocks noChangeArrowheads="1"/>
              </p:cNvSpPr>
              <p:nvPr/>
            </p:nvSpPr>
            <p:spPr bwMode="auto">
              <a:xfrm>
                <a:off x="997260" y="199291"/>
                <a:ext cx="215024" cy="215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79" name="椭圆 155"/>
              <p:cNvSpPr>
                <a:spLocks noChangeArrowheads="1"/>
              </p:cNvSpPr>
              <p:nvPr/>
            </p:nvSpPr>
            <p:spPr bwMode="auto">
              <a:xfrm>
                <a:off x="1621835" y="881205"/>
                <a:ext cx="45719" cy="1654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80" name="椭圆 156"/>
              <p:cNvSpPr>
                <a:spLocks noChangeArrowheads="1"/>
              </p:cNvSpPr>
              <p:nvPr/>
            </p:nvSpPr>
            <p:spPr bwMode="auto">
              <a:xfrm>
                <a:off x="2093858" y="359182"/>
                <a:ext cx="191167" cy="1911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81" name="椭圆 157"/>
              <p:cNvSpPr>
                <a:spLocks noChangeArrowheads="1"/>
              </p:cNvSpPr>
              <p:nvPr/>
            </p:nvSpPr>
            <p:spPr bwMode="auto">
              <a:xfrm>
                <a:off x="2102802" y="398541"/>
                <a:ext cx="198728" cy="19872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82" name="椭圆 158"/>
              <p:cNvSpPr>
                <a:spLocks noChangeArrowheads="1"/>
              </p:cNvSpPr>
              <p:nvPr/>
            </p:nvSpPr>
            <p:spPr bwMode="auto">
              <a:xfrm>
                <a:off x="2523169" y="404855"/>
                <a:ext cx="189835" cy="18983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83" name="椭圆 159"/>
              <p:cNvSpPr>
                <a:spLocks noChangeArrowheads="1"/>
              </p:cNvSpPr>
              <p:nvPr/>
            </p:nvSpPr>
            <p:spPr bwMode="auto">
              <a:xfrm>
                <a:off x="2759264" y="143807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84" name="椭圆 160"/>
              <p:cNvSpPr>
                <a:spLocks noChangeArrowheads="1"/>
              </p:cNvSpPr>
              <p:nvPr/>
            </p:nvSpPr>
            <p:spPr bwMode="auto">
              <a:xfrm>
                <a:off x="1332636" y="64971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85" name="椭圆 161"/>
              <p:cNvSpPr>
                <a:spLocks noChangeArrowheads="1"/>
              </p:cNvSpPr>
              <p:nvPr/>
            </p:nvSpPr>
            <p:spPr bwMode="auto">
              <a:xfrm>
                <a:off x="2569328" y="589921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86" name="椭圆 162"/>
              <p:cNvSpPr>
                <a:spLocks noChangeArrowheads="1"/>
              </p:cNvSpPr>
              <p:nvPr/>
            </p:nvSpPr>
            <p:spPr bwMode="auto">
              <a:xfrm>
                <a:off x="1960566" y="313233"/>
                <a:ext cx="171494" cy="17149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87" name="椭圆 163"/>
              <p:cNvSpPr>
                <a:spLocks noChangeArrowheads="1"/>
              </p:cNvSpPr>
              <p:nvPr/>
            </p:nvSpPr>
            <p:spPr bwMode="auto">
              <a:xfrm>
                <a:off x="721716" y="872921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88" name="椭圆 164"/>
              <p:cNvSpPr>
                <a:spLocks noChangeArrowheads="1"/>
              </p:cNvSpPr>
              <p:nvPr/>
            </p:nvSpPr>
            <p:spPr bwMode="auto">
              <a:xfrm>
                <a:off x="2508800" y="33855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89" name="椭圆 165"/>
              <p:cNvSpPr>
                <a:spLocks noChangeArrowheads="1"/>
              </p:cNvSpPr>
              <p:nvPr/>
            </p:nvSpPr>
            <p:spPr bwMode="auto">
              <a:xfrm>
                <a:off x="3289408" y="373897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90" name="椭圆 166"/>
              <p:cNvSpPr>
                <a:spLocks noChangeArrowheads="1"/>
              </p:cNvSpPr>
              <p:nvPr/>
            </p:nvSpPr>
            <p:spPr bwMode="auto">
              <a:xfrm>
                <a:off x="1181205" y="398980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91" name="椭圆 167"/>
              <p:cNvSpPr>
                <a:spLocks noChangeArrowheads="1"/>
              </p:cNvSpPr>
              <p:nvPr/>
            </p:nvSpPr>
            <p:spPr bwMode="auto">
              <a:xfrm>
                <a:off x="402931" y="601013"/>
                <a:ext cx="173133" cy="17027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92" name="椭圆 168"/>
              <p:cNvSpPr>
                <a:spLocks noChangeArrowheads="1"/>
              </p:cNvSpPr>
              <p:nvPr/>
            </p:nvSpPr>
            <p:spPr bwMode="auto">
              <a:xfrm>
                <a:off x="3649448" y="380659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93" name="椭圆 169"/>
              <p:cNvSpPr>
                <a:spLocks noChangeArrowheads="1"/>
              </p:cNvSpPr>
              <p:nvPr/>
            </p:nvSpPr>
            <p:spPr bwMode="auto">
              <a:xfrm>
                <a:off x="800314" y="49977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94" name="椭圆 170"/>
              <p:cNvSpPr>
                <a:spLocks noChangeArrowheads="1"/>
              </p:cNvSpPr>
              <p:nvPr/>
            </p:nvSpPr>
            <p:spPr bwMode="auto">
              <a:xfrm>
                <a:off x="2034890" y="614565"/>
                <a:ext cx="203684" cy="2036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95" name="椭圆 171"/>
              <p:cNvSpPr>
                <a:spLocks noChangeArrowheads="1"/>
              </p:cNvSpPr>
              <p:nvPr/>
            </p:nvSpPr>
            <p:spPr bwMode="auto">
              <a:xfrm>
                <a:off x="1808024" y="0"/>
                <a:ext cx="179136" cy="17913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96" name="椭圆 172"/>
              <p:cNvSpPr>
                <a:spLocks noChangeArrowheads="1"/>
              </p:cNvSpPr>
              <p:nvPr/>
            </p:nvSpPr>
            <p:spPr bwMode="auto">
              <a:xfrm>
                <a:off x="1016340" y="67721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97" name="椭圆 173"/>
              <p:cNvSpPr>
                <a:spLocks noChangeArrowheads="1"/>
              </p:cNvSpPr>
              <p:nvPr/>
            </p:nvSpPr>
            <p:spPr bwMode="auto">
              <a:xfrm>
                <a:off x="1168740" y="82961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98" name="椭圆 174"/>
              <p:cNvSpPr>
                <a:spLocks noChangeArrowheads="1"/>
              </p:cNvSpPr>
              <p:nvPr/>
            </p:nvSpPr>
            <p:spPr bwMode="auto">
              <a:xfrm>
                <a:off x="604126" y="703277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199" name="椭圆 175"/>
              <p:cNvSpPr>
                <a:spLocks noChangeArrowheads="1"/>
              </p:cNvSpPr>
              <p:nvPr/>
            </p:nvSpPr>
            <p:spPr bwMode="auto">
              <a:xfrm>
                <a:off x="0" y="11734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00" name="椭圆 176"/>
              <p:cNvSpPr>
                <a:spLocks noChangeArrowheads="1"/>
              </p:cNvSpPr>
              <p:nvPr/>
            </p:nvSpPr>
            <p:spPr bwMode="auto">
              <a:xfrm>
                <a:off x="2957016" y="372205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01" name="椭圆 177"/>
              <p:cNvSpPr>
                <a:spLocks noChangeArrowheads="1"/>
              </p:cNvSpPr>
              <p:nvPr/>
            </p:nvSpPr>
            <p:spPr bwMode="auto">
              <a:xfrm>
                <a:off x="3062677" y="156119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4202" name="组合 115"/>
            <p:cNvGrpSpPr>
              <a:grpSpLocks/>
            </p:cNvGrpSpPr>
            <p:nvPr/>
          </p:nvGrpSpPr>
          <p:grpSpPr bwMode="auto">
            <a:xfrm flipH="1">
              <a:off x="1145179" y="112445"/>
              <a:ext cx="3629127" cy="1088945"/>
              <a:chOff x="0" y="0"/>
              <a:chExt cx="3816424" cy="1088945"/>
            </a:xfrm>
          </p:grpSpPr>
          <p:sp>
            <p:nvSpPr>
              <p:cNvPr id="4203" name="椭圆 125"/>
              <p:cNvSpPr>
                <a:spLocks noChangeArrowheads="1"/>
              </p:cNvSpPr>
              <p:nvPr/>
            </p:nvSpPr>
            <p:spPr bwMode="auto">
              <a:xfrm>
                <a:off x="1454460" y="569201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04" name="椭圆 126"/>
              <p:cNvSpPr>
                <a:spLocks noChangeArrowheads="1"/>
              </p:cNvSpPr>
              <p:nvPr/>
            </p:nvSpPr>
            <p:spPr bwMode="auto">
              <a:xfrm>
                <a:off x="1826496" y="556515"/>
                <a:ext cx="208394" cy="20839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05" name="椭圆 127"/>
              <p:cNvSpPr>
                <a:spLocks noChangeArrowheads="1"/>
              </p:cNvSpPr>
              <p:nvPr/>
            </p:nvSpPr>
            <p:spPr bwMode="auto">
              <a:xfrm>
                <a:off x="997260" y="199291"/>
                <a:ext cx="215024" cy="215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06" name="椭圆 128"/>
              <p:cNvSpPr>
                <a:spLocks noChangeArrowheads="1"/>
              </p:cNvSpPr>
              <p:nvPr/>
            </p:nvSpPr>
            <p:spPr bwMode="auto">
              <a:xfrm>
                <a:off x="1621835" y="881205"/>
                <a:ext cx="45719" cy="1654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07" name="椭圆 129"/>
              <p:cNvSpPr>
                <a:spLocks noChangeArrowheads="1"/>
              </p:cNvSpPr>
              <p:nvPr/>
            </p:nvSpPr>
            <p:spPr bwMode="auto">
              <a:xfrm>
                <a:off x="2093858" y="359182"/>
                <a:ext cx="191167" cy="1911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08" name="椭圆 130"/>
              <p:cNvSpPr>
                <a:spLocks noChangeArrowheads="1"/>
              </p:cNvSpPr>
              <p:nvPr/>
            </p:nvSpPr>
            <p:spPr bwMode="auto">
              <a:xfrm>
                <a:off x="2102802" y="398541"/>
                <a:ext cx="198728" cy="19872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09" name="椭圆 131"/>
              <p:cNvSpPr>
                <a:spLocks noChangeArrowheads="1"/>
              </p:cNvSpPr>
              <p:nvPr/>
            </p:nvSpPr>
            <p:spPr bwMode="auto">
              <a:xfrm>
                <a:off x="2523169" y="404855"/>
                <a:ext cx="189835" cy="18983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10" name="椭圆 132"/>
              <p:cNvSpPr>
                <a:spLocks noChangeArrowheads="1"/>
              </p:cNvSpPr>
              <p:nvPr/>
            </p:nvSpPr>
            <p:spPr bwMode="auto">
              <a:xfrm>
                <a:off x="2759264" y="143807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11" name="椭圆 133"/>
              <p:cNvSpPr>
                <a:spLocks noChangeArrowheads="1"/>
              </p:cNvSpPr>
              <p:nvPr/>
            </p:nvSpPr>
            <p:spPr bwMode="auto">
              <a:xfrm>
                <a:off x="1332636" y="64971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12" name="椭圆 134"/>
              <p:cNvSpPr>
                <a:spLocks noChangeArrowheads="1"/>
              </p:cNvSpPr>
              <p:nvPr/>
            </p:nvSpPr>
            <p:spPr bwMode="auto">
              <a:xfrm>
                <a:off x="2569328" y="589921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13" name="椭圆 135"/>
              <p:cNvSpPr>
                <a:spLocks noChangeArrowheads="1"/>
              </p:cNvSpPr>
              <p:nvPr/>
            </p:nvSpPr>
            <p:spPr bwMode="auto">
              <a:xfrm>
                <a:off x="1960566" y="313233"/>
                <a:ext cx="171494" cy="17149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14" name="椭圆 136"/>
              <p:cNvSpPr>
                <a:spLocks noChangeArrowheads="1"/>
              </p:cNvSpPr>
              <p:nvPr/>
            </p:nvSpPr>
            <p:spPr bwMode="auto">
              <a:xfrm>
                <a:off x="721716" y="872921"/>
                <a:ext cx="216024" cy="2160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15" name="椭圆 137"/>
              <p:cNvSpPr>
                <a:spLocks noChangeArrowheads="1"/>
              </p:cNvSpPr>
              <p:nvPr/>
            </p:nvSpPr>
            <p:spPr bwMode="auto">
              <a:xfrm>
                <a:off x="2508800" y="33855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16" name="椭圆 138"/>
              <p:cNvSpPr>
                <a:spLocks noChangeArrowheads="1"/>
              </p:cNvSpPr>
              <p:nvPr/>
            </p:nvSpPr>
            <p:spPr bwMode="auto">
              <a:xfrm>
                <a:off x="3289408" y="373897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17" name="椭圆 139"/>
              <p:cNvSpPr>
                <a:spLocks noChangeArrowheads="1"/>
              </p:cNvSpPr>
              <p:nvPr/>
            </p:nvSpPr>
            <p:spPr bwMode="auto">
              <a:xfrm>
                <a:off x="1181205" y="398980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18" name="椭圆 140"/>
              <p:cNvSpPr>
                <a:spLocks noChangeArrowheads="1"/>
              </p:cNvSpPr>
              <p:nvPr/>
            </p:nvSpPr>
            <p:spPr bwMode="auto">
              <a:xfrm>
                <a:off x="402931" y="601013"/>
                <a:ext cx="173133" cy="17027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19" name="椭圆 141"/>
              <p:cNvSpPr>
                <a:spLocks noChangeArrowheads="1"/>
              </p:cNvSpPr>
              <p:nvPr/>
            </p:nvSpPr>
            <p:spPr bwMode="auto">
              <a:xfrm>
                <a:off x="3649448" y="380659"/>
                <a:ext cx="166976" cy="1669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20" name="椭圆 142"/>
              <p:cNvSpPr>
                <a:spLocks noChangeArrowheads="1"/>
              </p:cNvSpPr>
              <p:nvPr/>
            </p:nvSpPr>
            <p:spPr bwMode="auto">
              <a:xfrm>
                <a:off x="259626" y="721490"/>
                <a:ext cx="269948" cy="26994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21" name="椭圆 143"/>
              <p:cNvSpPr>
                <a:spLocks noChangeArrowheads="1"/>
              </p:cNvSpPr>
              <p:nvPr/>
            </p:nvSpPr>
            <p:spPr bwMode="auto">
              <a:xfrm>
                <a:off x="163896" y="195238"/>
                <a:ext cx="266640" cy="26664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22" name="椭圆 144"/>
              <p:cNvSpPr>
                <a:spLocks noChangeArrowheads="1"/>
              </p:cNvSpPr>
              <p:nvPr/>
            </p:nvSpPr>
            <p:spPr bwMode="auto">
              <a:xfrm>
                <a:off x="458667" y="245865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23" name="椭圆 145"/>
              <p:cNvSpPr>
                <a:spLocks noChangeArrowheads="1"/>
              </p:cNvSpPr>
              <p:nvPr/>
            </p:nvSpPr>
            <p:spPr bwMode="auto">
              <a:xfrm>
                <a:off x="1808024" y="0"/>
                <a:ext cx="179136" cy="17913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24" name="椭圆 146"/>
              <p:cNvSpPr>
                <a:spLocks noChangeArrowheads="1"/>
              </p:cNvSpPr>
              <p:nvPr/>
            </p:nvSpPr>
            <p:spPr bwMode="auto">
              <a:xfrm>
                <a:off x="2132060" y="209192"/>
                <a:ext cx="192412" cy="19241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25" name="椭圆 147"/>
              <p:cNvSpPr>
                <a:spLocks noChangeArrowheads="1"/>
              </p:cNvSpPr>
              <p:nvPr/>
            </p:nvSpPr>
            <p:spPr bwMode="auto">
              <a:xfrm>
                <a:off x="1016340" y="67721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26" name="椭圆 148"/>
              <p:cNvSpPr>
                <a:spLocks noChangeArrowheads="1"/>
              </p:cNvSpPr>
              <p:nvPr/>
            </p:nvSpPr>
            <p:spPr bwMode="auto">
              <a:xfrm>
                <a:off x="1168740" y="82961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27" name="椭圆 149"/>
              <p:cNvSpPr>
                <a:spLocks noChangeArrowheads="1"/>
              </p:cNvSpPr>
              <p:nvPr/>
            </p:nvSpPr>
            <p:spPr bwMode="auto">
              <a:xfrm>
                <a:off x="604126" y="703277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28" name="椭圆 150"/>
              <p:cNvSpPr>
                <a:spLocks noChangeArrowheads="1"/>
              </p:cNvSpPr>
              <p:nvPr/>
            </p:nvSpPr>
            <p:spPr bwMode="auto">
              <a:xfrm>
                <a:off x="0" y="117343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29" name="椭圆 151"/>
              <p:cNvSpPr>
                <a:spLocks noChangeArrowheads="1"/>
              </p:cNvSpPr>
              <p:nvPr/>
            </p:nvSpPr>
            <p:spPr bwMode="auto">
              <a:xfrm>
                <a:off x="2957016" y="372205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4230" name="椭圆 152"/>
              <p:cNvSpPr>
                <a:spLocks noChangeArrowheads="1"/>
              </p:cNvSpPr>
              <p:nvPr/>
            </p:nvSpPr>
            <p:spPr bwMode="auto">
              <a:xfrm>
                <a:off x="3062677" y="156119"/>
                <a:ext cx="163896" cy="1638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2385B9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</p:grpSp>
      <p:grpSp>
        <p:nvGrpSpPr>
          <p:cNvPr id="4231" name="组合 12"/>
          <p:cNvGrpSpPr>
            <a:grpSpLocks/>
          </p:cNvGrpSpPr>
          <p:nvPr/>
        </p:nvGrpSpPr>
        <p:grpSpPr bwMode="auto">
          <a:xfrm>
            <a:off x="5232400" y="3688080"/>
            <a:ext cx="1145117" cy="992506"/>
            <a:chOff x="0" y="0"/>
            <a:chExt cx="867511" cy="826561"/>
          </a:xfrm>
        </p:grpSpPr>
        <p:sp>
          <p:nvSpPr>
            <p:cNvPr id="4232" name="椭圆 180"/>
            <p:cNvSpPr>
              <a:spLocks noChangeArrowheads="1"/>
            </p:cNvSpPr>
            <p:nvPr/>
          </p:nvSpPr>
          <p:spPr bwMode="auto">
            <a:xfrm rot="10107649">
              <a:off x="0" y="0"/>
              <a:ext cx="867511" cy="826561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0000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2385B9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233" name="椭圆 181"/>
            <p:cNvSpPr>
              <a:spLocks noChangeArrowheads="1"/>
            </p:cNvSpPr>
            <p:nvPr/>
          </p:nvSpPr>
          <p:spPr bwMode="auto">
            <a:xfrm rot="9114044">
              <a:off x="28864" y="1587"/>
              <a:ext cx="787334" cy="71392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2385B9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234" name="椭圆 182"/>
            <p:cNvSpPr>
              <a:spLocks noChangeArrowheads="1"/>
            </p:cNvSpPr>
            <p:nvPr/>
          </p:nvSpPr>
          <p:spPr bwMode="auto">
            <a:xfrm rot="4049351">
              <a:off x="162313" y="-47063"/>
              <a:ext cx="514022" cy="646224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0000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2385B9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4235" name="椭圆 183"/>
            <p:cNvSpPr>
              <a:spLocks noChangeArrowheads="1"/>
            </p:cNvSpPr>
            <p:nvPr/>
          </p:nvSpPr>
          <p:spPr bwMode="auto">
            <a:xfrm rot="629736">
              <a:off x="359191" y="17452"/>
              <a:ext cx="290240" cy="187206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00000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2385B9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pic>
        <p:nvPicPr>
          <p:cNvPr id="4236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9800" y="4120516"/>
            <a:ext cx="397933" cy="344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237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1267" y="3602356"/>
            <a:ext cx="298451" cy="259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238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333" y="3773806"/>
            <a:ext cx="95251" cy="83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239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301" y="3514726"/>
            <a:ext cx="99484" cy="87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240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717" y="4897756"/>
            <a:ext cx="99483" cy="85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241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284" y="2823210"/>
            <a:ext cx="101600" cy="89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sp>
        <p:nvSpPr>
          <p:cNvPr id="4242" name="椭圆 190"/>
          <p:cNvSpPr>
            <a:spLocks noChangeArrowheads="1"/>
          </p:cNvSpPr>
          <p:nvPr/>
        </p:nvSpPr>
        <p:spPr bwMode="auto">
          <a:xfrm>
            <a:off x="9254068" y="4293871"/>
            <a:ext cx="192617" cy="171450"/>
          </a:xfrm>
          <a:prstGeom prst="ellipse">
            <a:avLst/>
          </a:prstGeom>
          <a:solidFill>
            <a:srgbClr val="FFFFFF">
              <a:alpha val="2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43" name="椭圆 191"/>
          <p:cNvSpPr>
            <a:spLocks noChangeArrowheads="1"/>
          </p:cNvSpPr>
          <p:nvPr/>
        </p:nvSpPr>
        <p:spPr bwMode="auto">
          <a:xfrm>
            <a:off x="3204633" y="4120516"/>
            <a:ext cx="287867" cy="259080"/>
          </a:xfrm>
          <a:prstGeom prst="ellipse">
            <a:avLst/>
          </a:prstGeom>
          <a:solidFill>
            <a:srgbClr val="FFFFFF">
              <a:alpha val="2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pic>
        <p:nvPicPr>
          <p:cNvPr id="4244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67" y="4206240"/>
            <a:ext cx="198967" cy="173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245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133" y="2737486"/>
            <a:ext cx="476251" cy="415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246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518" y="4042411"/>
            <a:ext cx="188383" cy="163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pic>
        <p:nvPicPr>
          <p:cNvPr id="4247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685" y="3688080"/>
            <a:ext cx="103716" cy="89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sp>
        <p:nvSpPr>
          <p:cNvPr id="4248" name="椭圆 196"/>
          <p:cNvSpPr>
            <a:spLocks noChangeArrowheads="1"/>
          </p:cNvSpPr>
          <p:nvPr/>
        </p:nvSpPr>
        <p:spPr bwMode="auto">
          <a:xfrm>
            <a:off x="7440084" y="3775710"/>
            <a:ext cx="287867" cy="259080"/>
          </a:xfrm>
          <a:prstGeom prst="ellipse">
            <a:avLst/>
          </a:prstGeom>
          <a:solidFill>
            <a:srgbClr val="FFFFFF">
              <a:alpha val="4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49" name="椭圆 197"/>
          <p:cNvSpPr>
            <a:spLocks noChangeArrowheads="1"/>
          </p:cNvSpPr>
          <p:nvPr/>
        </p:nvSpPr>
        <p:spPr bwMode="auto">
          <a:xfrm>
            <a:off x="4751918" y="3699511"/>
            <a:ext cx="952500" cy="8572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50" name="椭圆 198"/>
          <p:cNvSpPr>
            <a:spLocks noChangeArrowheads="1"/>
          </p:cNvSpPr>
          <p:nvPr/>
        </p:nvSpPr>
        <p:spPr bwMode="auto">
          <a:xfrm>
            <a:off x="5615517" y="4112896"/>
            <a:ext cx="988483" cy="889634"/>
          </a:xfrm>
          <a:prstGeom prst="ellipse">
            <a:avLst/>
          </a:prstGeom>
          <a:solidFill>
            <a:srgbClr val="FFFFFF">
              <a:alpha val="82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51" name="椭圆 199"/>
          <p:cNvSpPr>
            <a:spLocks noChangeArrowheads="1"/>
          </p:cNvSpPr>
          <p:nvPr/>
        </p:nvSpPr>
        <p:spPr bwMode="auto">
          <a:xfrm>
            <a:off x="5302251" y="3408046"/>
            <a:ext cx="954616" cy="859154"/>
          </a:xfrm>
          <a:prstGeom prst="ellipse">
            <a:avLst/>
          </a:prstGeom>
          <a:solidFill>
            <a:srgbClr val="FFFFFF">
              <a:alpha val="89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52" name="椭圆 200"/>
          <p:cNvSpPr>
            <a:spLocks noChangeArrowheads="1"/>
          </p:cNvSpPr>
          <p:nvPr/>
        </p:nvSpPr>
        <p:spPr bwMode="auto">
          <a:xfrm>
            <a:off x="5054601" y="4053840"/>
            <a:ext cx="952500" cy="859156"/>
          </a:xfrm>
          <a:prstGeom prst="ellipse">
            <a:avLst/>
          </a:prstGeom>
          <a:solidFill>
            <a:srgbClr val="FFFFFF">
              <a:alpha val="56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53" name="椭圆 201"/>
          <p:cNvSpPr>
            <a:spLocks noChangeArrowheads="1"/>
          </p:cNvSpPr>
          <p:nvPr/>
        </p:nvSpPr>
        <p:spPr bwMode="auto">
          <a:xfrm>
            <a:off x="5839884" y="3343276"/>
            <a:ext cx="1115483" cy="1003934"/>
          </a:xfrm>
          <a:prstGeom prst="ellipse">
            <a:avLst/>
          </a:prstGeom>
          <a:solidFill>
            <a:srgbClr val="FFFFFF">
              <a:alpha val="87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54" name="椭圆 202"/>
          <p:cNvSpPr>
            <a:spLocks noChangeArrowheads="1"/>
          </p:cNvSpPr>
          <p:nvPr/>
        </p:nvSpPr>
        <p:spPr bwMode="auto">
          <a:xfrm>
            <a:off x="9271001" y="3600451"/>
            <a:ext cx="952500" cy="857250"/>
          </a:xfrm>
          <a:prstGeom prst="ellipse">
            <a:avLst/>
          </a:prstGeom>
          <a:solidFill>
            <a:srgbClr val="FFFFF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55" name="椭圆 203"/>
          <p:cNvSpPr>
            <a:spLocks noChangeArrowheads="1"/>
          </p:cNvSpPr>
          <p:nvPr/>
        </p:nvSpPr>
        <p:spPr bwMode="auto">
          <a:xfrm>
            <a:off x="9829801" y="3308986"/>
            <a:ext cx="952500" cy="857250"/>
          </a:xfrm>
          <a:prstGeom prst="ellipse">
            <a:avLst/>
          </a:prstGeom>
          <a:solidFill>
            <a:srgbClr val="FFFFFF">
              <a:alpha val="71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56" name="椭圆 204"/>
          <p:cNvSpPr>
            <a:spLocks noChangeArrowheads="1"/>
          </p:cNvSpPr>
          <p:nvPr/>
        </p:nvSpPr>
        <p:spPr bwMode="auto">
          <a:xfrm>
            <a:off x="9755718" y="4105276"/>
            <a:ext cx="952500" cy="857250"/>
          </a:xfrm>
          <a:prstGeom prst="ellipse">
            <a:avLst/>
          </a:prstGeom>
          <a:solidFill>
            <a:srgbClr val="FFFFFF">
              <a:alpha val="56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57" name="椭圆 205"/>
          <p:cNvSpPr>
            <a:spLocks noChangeArrowheads="1"/>
          </p:cNvSpPr>
          <p:nvPr/>
        </p:nvSpPr>
        <p:spPr bwMode="auto">
          <a:xfrm>
            <a:off x="2063751" y="2737486"/>
            <a:ext cx="749300" cy="674370"/>
          </a:xfrm>
          <a:prstGeom prst="ellipse">
            <a:avLst/>
          </a:prstGeom>
          <a:solidFill>
            <a:srgbClr val="FFFFF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58" name="椭圆 206"/>
          <p:cNvSpPr>
            <a:spLocks noChangeArrowheads="1"/>
          </p:cNvSpPr>
          <p:nvPr/>
        </p:nvSpPr>
        <p:spPr bwMode="auto">
          <a:xfrm>
            <a:off x="2374901" y="2295526"/>
            <a:ext cx="749300" cy="674370"/>
          </a:xfrm>
          <a:prstGeom prst="ellipse">
            <a:avLst/>
          </a:prstGeom>
          <a:solidFill>
            <a:srgbClr val="FFFFFF">
              <a:alpha val="71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59" name="椭圆 207"/>
          <p:cNvSpPr>
            <a:spLocks noChangeArrowheads="1"/>
          </p:cNvSpPr>
          <p:nvPr/>
        </p:nvSpPr>
        <p:spPr bwMode="auto">
          <a:xfrm>
            <a:off x="10818284" y="3560446"/>
            <a:ext cx="548216" cy="493394"/>
          </a:xfrm>
          <a:prstGeom prst="ellipse">
            <a:avLst/>
          </a:prstGeom>
          <a:solidFill>
            <a:srgbClr val="FFFFF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60" name="椭圆 208"/>
          <p:cNvSpPr>
            <a:spLocks noChangeArrowheads="1"/>
          </p:cNvSpPr>
          <p:nvPr/>
        </p:nvSpPr>
        <p:spPr bwMode="auto">
          <a:xfrm>
            <a:off x="10866968" y="3219450"/>
            <a:ext cx="548217" cy="495300"/>
          </a:xfrm>
          <a:prstGeom prst="ellipse">
            <a:avLst/>
          </a:prstGeom>
          <a:solidFill>
            <a:srgbClr val="FFFFFF">
              <a:alpha val="71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61" name="椭圆 209"/>
          <p:cNvSpPr>
            <a:spLocks noChangeArrowheads="1"/>
          </p:cNvSpPr>
          <p:nvPr/>
        </p:nvSpPr>
        <p:spPr bwMode="auto">
          <a:xfrm>
            <a:off x="2954868" y="3861436"/>
            <a:ext cx="548217" cy="493394"/>
          </a:xfrm>
          <a:prstGeom prst="ellipse">
            <a:avLst/>
          </a:prstGeom>
          <a:solidFill>
            <a:srgbClr val="FFFFFF">
              <a:alpha val="71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62" name="椭圆 210"/>
          <p:cNvSpPr>
            <a:spLocks noChangeArrowheads="1"/>
          </p:cNvSpPr>
          <p:nvPr/>
        </p:nvSpPr>
        <p:spPr bwMode="auto">
          <a:xfrm>
            <a:off x="431800" y="4139566"/>
            <a:ext cx="383117" cy="344804"/>
          </a:xfrm>
          <a:prstGeom prst="ellipse">
            <a:avLst/>
          </a:prstGeom>
          <a:solidFill>
            <a:srgbClr val="FFFFFF">
              <a:alpha val="71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2385B9"/>
                </a:solidFill>
                <a:bevel/>
                <a:headEnd/>
                <a:tailEnd/>
              </a14:hiddenLine>
            </a:ext>
          </a:extLst>
        </p:spPr>
        <p:txBody>
          <a:bodyPr lIns="117226" tIns="58613" rIns="117226" bIns="58613"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32796" y="766313"/>
            <a:ext cx="10821004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</a:t>
            </a:r>
            <a:r>
              <a:rPr lang="zh-CN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这</a:t>
            </a:r>
            <a:r>
              <a:rPr lang="zh-CN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位士兵就是根据自然现象：蜘蛛织蛛网来预测天气的状况。除此以外，请</a:t>
            </a:r>
            <a:r>
              <a:rPr lang="zh-CN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同学讨论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、回答</a:t>
            </a:r>
            <a:r>
              <a:rPr lang="zh-CN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哪些</a:t>
            </a:r>
            <a:r>
              <a:rPr lang="zh-CN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自然现象能预测天气情况。</a:t>
            </a:r>
            <a:endParaRPr lang="zh-CN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66296" y="1669398"/>
            <a:ext cx="10081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我们还可以云来预测天气</a:t>
            </a:r>
            <a:r>
              <a:rPr lang="zh-CN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状况</a:t>
            </a:r>
            <a:r>
              <a:rPr lang="zh-CN" altLang="en-U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！让我们一起来学习</a:t>
            </a:r>
            <a:r>
              <a:rPr lang="en-US" altLang="zh-CN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endParaRPr lang="zh-CN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970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" dur="7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1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60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" dur="5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" dur="5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" dur="500"/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5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8" dur="5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1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4" dur="8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7" dur="5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87 0.00083 C 0.00018 0.02026 0.01233 0.08273 -0.00503 0.07579 C -0.00694 0.07134 -0.0092 0.0608 -0.0092 0.06107 C -0.01076 0.04164 -0.01493 0.02915 -0.01962 0.01249 C -0.02656 -0.0125 -0.03194 -0.03804 -0.04149 -0.06108 C -0.04392 -0.07635 -0.0559 -0.10384 -0.06337 -0.11605 C -0.06371 -0.11744 -0.06441 -0.12077 -0.06441 -0.12049 L -0.1283 -0.33787 " pathEditMode="relative" rAng="0" ptsTypes="ffffffAf">
                                      <p:cBhvr>
                                        <p:cTn id="49" dur="5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71200" y="-1285400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3.33333E-6 -0.03637 C 0.00677 -0.00861 0.00504 -0.01944 -3.33333E-6 0.04581 C -0.00034 0.05108 -0.00868 0.02249 -0.00937 0.02054 C -0.01093 0.00777 -0.01441 -0.00167 -0.01666 -0.01361 C -0.01944 -0.0286 -0.02135 -0.04553 -0.025 -0.05886 C -0.02725 -0.08301 -0.03281 -0.10189 -0.03645 -0.1241 C -0.03871 -0.13826 -0.0901 -0.39312 -0.09427 -0.40422 " pathEditMode="relative" rAng="0" ptsTypes="fffffff">
                                      <p:cBhvr>
                                        <p:cTn id="51" dur="5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437500" y="-140200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6 -0.02915 C -0.00399 -0.01638 -0.00035 -0.02721 0.00052 -0.00444 C 0.00347 0.08329 -0.00156 0.04386 0.00382 0.08079 C 0.00608 0.07163 0.00469 0.05913 0.00868 0.05164 C 0.01146 0.04692 0.01528 0.04275 0.01858 0.03831 C 0.02014 0.03609 0.02344 0.03137 0.02344 0.03193 C 0.02621 0.02054 0.03455 0.01388 0.03976 0.00444 C 0.04687 -0.00778 0.04948 -0.02249 0.05764 -0.03359 C 0.06128 -0.04831 0.0566 -0.03248 0.06424 -0.04748 C 0.06719 -0.05303 0.06944 -0.06358 0.07083 -0.06941 C 0.07344 -0.08051 0.09514 -0.17657 0.09774 -0.18768 C 0.0934 -0.206 0.12726 -0.31399 0.13576 -0.32538 " pathEditMode="relative" rAng="0" ptsTypes="ffffffffffff">
                                      <p:cBhvr>
                                        <p:cTn id="53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635400" y="-91890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02721E-6 C -0.00538 0.01305 -0.0033 0.00611 -0.00625 0.01999 C -0.0066 0.02166 -0.00729 0.02499 -0.00729 0.02526 C 0.00017 0.02887 0.00313 0.0211 0.00938 0.01333 C 0.01024 0.01222 0.01146 0.01249 0.0125 0.01166 C 0.01354 0.01083 0.01476 0.00972 0.01563 0.00833 C 0.02604 -0.00666 0.03681 -0.0211 0.04583 -0.03831 C 0.04896 -0.04442 0.05781 -0.06413 0.0625 -0.06663 C 0.0684 -0.07607 0.07448 -0.08551 0.08125 -0.09328 C 0.08438 -0.09689 0.08663 -0.12104 0.10573 -0.1663 L 0.19566 -0.36452 " pathEditMode="relative" rAng="0" ptsTypes="fffffffffAf">
                                      <p:cBhvr>
                                        <p:cTn id="55" dur="75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941000" y="-167960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0" presetClass="path" presetSubtype="0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66667E-6 1.60466E-6 C 0.00035 0.01055 -1.66667E-6 0.0211 0.00104 0.03165 C 0.0033 0.05386 0.01615 0.02387 0.01979 0.01999 C 0.02396 0.00999 0.02726 0.00028 0.03125 -0.01 C 0.03403 -0.01721 0.03455 -0.0261 0.0375 -0.03332 C 0.03976 -0.04831 0.03663 -0.03082 0.04167 -0.04831 C 0.04254 -0.05219 0.04375 -0.0583 0.04375 -0.05802 C 0.04722 -0.098 0.09879 -0.13048 0.11927 -0.15186 C 0.12136 -0.1588 0.28004 -0.41588 0.28004 -0.4231 " pathEditMode="relative" rAng="0" ptsTypes="fffffffff">
                                      <p:cBhvr>
                                        <p:cTn id="57" dur="5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399300" y="-184620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04942E-6 C -0.00503 0.01222 -0.00955 0.03026 -0.01563 0.03998 C -0.0184 0.05303 -0.00469 0.04553 2.77778E-7 0.04498 C 0.00382 0.04303 0.01146 0.03998 0.01146 0.04026 C 0.01719 0.03332 0.01944 0.03221 0.025 0.02332 C 0.03056 0.01444 0.03316 0.00028 0.03958 -0.00666 C 0.04097 -0.01332 0.04219 -0.0161 0.04583 -0.01999 C 0.04965 -0.02915 0.04566 -0.02165 0.05208 -0.02832 C 0.0592 -0.03609 0.21233 -0.30455 0.2184 -0.31427 " pathEditMode="relative" rAng="0" ptsTypes="fffffffff">
                                      <p:cBhvr>
                                        <p:cTn id="59" dur="1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000000" y="-130760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72071E-6 C -0.00381 0.00889 -0.00746 0.01583 -0.00937 0.02665 C -0.01006 0.0311 -0.01076 0.03554 -0.01145 0.03998 C -0.01197 0.04331 -0.01562 0.05109 -0.01354 0.04997 C -0.0092 0.04775 -0.01128 0.04942 -0.00729 0.04498 C -0.00659 0.04331 -0.00607 0.04137 -0.0052 0.03998 C -0.00434 0.03859 -0.00295 0.03831 -0.00208 0.03665 C -0.00104 0.03471 -0.00086 0.03193 -4.72222E-6 0.02999 C 0.00296 0.02332 0.00643 0.01694 0.00938 0.01 C 0.01112 0.00556 0.01459 -2.72071E-6 0.01563 -0.00499 C 0.01823 -0.01777 0.01928 -0.03192 0.02396 -0.04331 C 0.02605 -0.05663 0.02639 -0.05996 0.03125 -0.07162 C 0.03264 -0.07496 0.0375 -0.07829 0.0375 -0.07801 C 0.03994 -0.08439 0.04306 -0.08578 0.04688 -0.08995 C 0.05313 -0.09689 0.05938 -0.10494 0.06563 -0.1116 C 0.06823 -0.11771 0.07223 -0.1241 0.07605 -0.12826 C 0.07848 -0.13437 0.2 -0.33481 0.20313 -0.33731 " pathEditMode="relative" rAng="0" ptsTypes="fffffffffffffffff">
                                      <p:cBhvr>
                                        <p:cTn id="61" dur="25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937500" y="-1432500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0927E-6 C 0.00434 0.03471 -0.00052 -0.00721 0.00208 0.08496 C 0.00208 0.08662 0.00278 0.08162 0.00312 0.07996 C 0.00382 0.07552 0.00469 0.07107 0.00521 0.06663 C 0.0066 0.05331 0.00851 0.0397 0.01041 0.02666 C 0.01389 0.00222 0.01927 -0.0025 0.02812 -0.02165 C 0.03559 -0.03748 0.04375 -0.05052 0.05416 -0.06163 C 0.05764 -0.07273 0.06406 -0.07884 0.06875 -0.08828 C 0.07291 -0.09661 0.07639 -0.09939 0.08125 -0.1066 C 0.0842 -0.11077 0.08732 -0.11466 0.08958 -0.11993 C 0.09028 -0.1216 0.11962 -0.20516 0.12048 -0.20655 C 0.12604 -0.21543 0.20087 -0.34536 0.2066 -0.35452 " pathEditMode="relative" rAng="0" ptsTypes="ffffffffffff">
                                      <p:cBhvr>
                                        <p:cTn id="63" dur="500" fill="hold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029500" y="-1340900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6419E-6 C -0.00122 0.02777 -0.00208 0.05053 -0.00625 0.07635 C -0.01094 0.06886 -0.01285 0.05997 -0.01667 0.05164 C -0.02153 0.02804 -0.0316 0.01166 -0.03958 -0.00832 C -0.04306 -0.01721 -0.04601 -0.02693 -0.05 -0.03498 C -0.05139 -0.04358 -0.05729 -0.05746 -0.06042 -0.06496 C -0.06215 -0.07662 -0.0684 -0.08689 -0.07292 -0.09689 C -0.07535 -0.11216 -0.07917 -0.1252 -0.08438 -0.13825 C -0.08646 -0.14408 -0.09063 -0.15519 -0.09063 -0.15463 C -0.09184 -0.16296 -0.18993 -0.38284 -0.19167 -0.38811 " pathEditMode="relative" rAng="0" ptsTypes="ffffffffff">
                                      <p:cBhvr>
                                        <p:cTn id="65" dur="1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958300" y="-1557500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148E-6 C 0.00347 0.00833 0.0033 0.01749 0.00521 0.02666 C 0.00416 0.02832 0.00347 0.03193 0.00208 0.03165 C 0.00017 0.0311 -0.00052 0.02693 -0.00209 0.02499 C -0.004 0.02249 -0.00625 0.02055 -0.00834 0.01833 C -0.01129 0.01111 -0.01528 0.00306 -0.01979 -0.00166 C -0.02222 -0.00444 -0.02431 -0.00583 -0.02604 -0.00999 C -0.02934 -0.01749 -0.03143 -0.02693 -0.03438 -0.03498 C -0.03785 -0.04469 -0.04202 -0.05386 -0.04584 -0.06329 C -0.04948 -0.07218 -0.05052 -0.08217 -0.05625 -0.08828 C -0.06077 -0.09939 -0.14184 -0.30094 -0.14393 -0.30816 " pathEditMode="relative" rAng="0" ptsTypes="fffffffffff">
                                      <p:cBhvr>
                                        <p:cTn id="67" dur="75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694400" y="-1382600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88173E-6 C -0.00035 0.00166 -0.00104 0.00333 -0.00104 0.00499 C -0.00104 0.00666 0.00069 0.0111 1.94444E-6 0.00999 C -0.00452 0.00277 1.94444E-6 0.00444 -0.00313 -0.00333 C -0.00712 -0.01305 -0.01337 -0.02638 -0.01875 -0.03498 C -0.01997 -0.04276 -0.02292 -0.04637 -0.025 -0.05331 C -0.02674 -0.05914 -0.02743 -0.06608 -0.02917 -0.07163 C -0.03733 -0.09745 -0.03021 -0.06663 -0.03542 -0.09162 C -0.03629 -0.09606 -0.03889 -0.098 -0.04063 -0.10161 C -0.04219 -0.10467 -0.04479 -0.11161 -0.04479 -0.11133 C -0.04566 -0.11966 -0.09705 -0.29012 -0.10052 -0.29567 " pathEditMode="relative" rAng="0" ptsTypes="fffffffffff">
                                      <p:cBhvr>
                                        <p:cTn id="69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500000" y="-1424200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09273E-6 C 0.00104 0.00777 0.00139 0.0136 0.00416 0.01999 C 0.0066 0.03831 0.0092 0.04719 0.0125 0.0633 C 0.01285 0.06524 0.01128 0.05969 0.01041 0.0583 C 0.00816 0.05413 0.00555 0.05052 0.00312 0.04664 C -0.00174 0.03886 -0.00156 0.0397 -0.00625 0.02998 C -0.01493 0.01221 -0.02188 -0.00722 -0.03021 -0.02499 C -0.03316 -0.03137 -0.03281 -0.03582 -0.03646 -0.04165 C -0.03785 -0.04831 -0.03837 -0.05553 -0.04063 -0.06164 C -0.04202 -0.06552 -0.04358 -0.06913 -0.04479 -0.0733 C -0.04931 -0.08912 -0.05035 -0.10717 -0.05834 -0.11994 C -0.05868 -0.1216 -0.05868 -0.12355 -0.05938 -0.12493 C -0.06024 -0.12688 -0.13542 -0.30011 -0.13542 -0.29984 " pathEditMode="relative" rAng="0" ptsTypes="fffffffffffff">
                                      <p:cBhvr>
                                        <p:cTn id="71" dur="75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612800" y="-1174300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04275E-6 C 0.00035 0.01221 0.00035 0.02554 0.00104 0.03803 C 0.00104 0.03997 0.00208 0.04497 0.00208 0.04331 C 0.00208 0.01665 -0.00295 -0.00778 -0.01042 -0.03221 C -0.01545 -0.07191 -0.02188 -0.12049 -0.03004 -0.15936 C -0.03212 -0.16991 -0.03472 -0.23293 -0.03767 -0.24237 C -0.03924 -0.24737 -0.04392 -0.36397 -0.04392 -0.3698 " pathEditMode="relative" rAng="0" ptsTypes="fffffff">
                                      <p:cBhvr>
                                        <p:cTn id="73" dur="1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210100" y="-1624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5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76" dur="25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>
                                      <p:cBhvr>
                                        <p:cTn id="79" dur="25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82" dur="25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>
                                      <p:cBhvr>
                                        <p:cTn id="85" dur="25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88" dur="25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91" dur="250"/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94" dur="25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>
                                      <p:cBhvr>
                                        <p:cTn id="97" dur="25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00" dur="25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103" dur="25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06" dur="250"/>
                                        <p:tgtEl>
                                          <p:spTgt spid="4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>
                                      <p:cBhvr>
                                        <p:cTn id="109" dur="25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112" dur="25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6" dur="5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63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1.11111E-6 1.64353E-6 L 0.50747 1.64353E-6 " pathEditMode="relative" rAng="0" ptsTypes="AA">
                                      <p:cBhvr>
                                        <p:cTn id="118" dur="500" fill="hold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2536500" y="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1" dur="250"/>
                                        <p:tgtEl>
                                          <p:spTgt spid="4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5" presetClass="pat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-3.88889E-6 3.43143E-6 L -0.48698 3.43143E-6 " pathEditMode="relative" rAng="0" ptsTypes="AA">
                                      <p:cBhvr>
                                        <p:cTn id="123" dur="500" fill="hold"/>
                                        <p:tgtEl>
                                          <p:spTgt spid="417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2435800" y="0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125" dur="500"/>
                                        <p:tgtEl>
                                          <p:spTgt spid="4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128" dur="500"/>
                                        <p:tgtEl>
                                          <p:spTgt spid="4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5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55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37" dur="75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0" dur="125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3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6" dur="75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49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2" dur="75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5" dur="9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58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40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035 -0.00084 C -0.01216 -0.02139 -0.02344 -0.04889 -0.02344 -0.10334 C -0.02344 -0.16611 -0.01216 -0.18806 -0.00035 -0.20834 C 0.01284 -0.23528 0.02586 -0.25584 0.02586 -0.32584 C 0.02586 -0.38778 -0.00157 -0.41834 -0.01476 -0.44584 C -0.02049 -0.50223 -0.01563 -0.61167 -0.00886 -0.66334 C -0.00209 -0.71473 0.02448 -0.71973 0.02586 -0.75278 C 0.02586 -0.815 -0.00035 -0.86306 -0.00018 -0.86306 C -0.01216 -0.88306 -0.02431 -0.9225 -0.02431 -0.98278 C -0.02431 -1.04584 -0.01216 -1.04973 -0.00035 -1.07 C 0.01284 -1.0975 0.03698 -1.10778 0.03698 -1.1775 C 0.03698 -1.23945 0.01284 -1.26973 -0.00035 -1.29 C -0.0073 -1.31 0.00468 -1.26889 0.00086 -1.28695 C -0.00295 -1.305 -0.02327 -1.36306 -0.02344 -1.39945 C -0.02344 -1.45528 -0.01216 -1.48223 -0.00035 -1.50417 C 0.01284 -1.52445 0.02586 -1.55195 0.02586 -1.61445 C 0.02586 -1.67639 0.01284 -1.69667 -0.00035 -1.72528 " pathEditMode="relative" rAng="0" ptsTypes="fffffaffffffaffff">
                                      <p:cBhvr>
                                        <p:cTn id="160" dur="275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66000" y="-8622200"/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40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00034 -0.00083 C -0.01215 -0.0225 -0.02343 -0.05028 -0.02343 -0.10667 C -0.02343 -0.17139 -0.01215 -0.19417 -0.00034 -0.21472 C 0.01285 -0.2425 0.02587 -0.26306 0.02587 -0.33583 C 0.02587 -0.39917 0.01285 -0.41972 -0.00034 -0.44833 C -0.01215 -0.46222 -0.03524 -0.50583 -0.03524 -0.57 C -0.03611 -0.60417 -0.01909 -0.6475 -0.00885 -0.68167 C 0.00139 -0.71611 0.01997 -0.73583 0.02587 -0.775 C 0.02587 -0.83833 0.02605 -0.91556 0.02622 -0.91556 C 0.01424 -0.93667 -0.01718 -0.91167 -0.01718 -0.97389 C -0.01718 -1.03833 -0.0125 -1.11472 -0.00069 -1.13528 C 0.0125 -1.16306 0.03698 -1.14028 0.03698 -1.21167 C 0.03698 -1.27556 0.01285 -1.30611 -0.00034 -1.3275 C -0.00729 -1.34833 0.00469 -1.30556 0.00087 -1.32417 C -0.00295 -1.36167 -0.02274 -1.51389 -0.02291 -1.55111 C -0.01875 -1.60722 0.02205 -1.60611 0.02587 -1.66139 C 0.02587 -1.72556 0.01285 -1.74639 -0.00034 -1.775 " pathEditMode="relative" rAng="0" ptsTypes="ffffffaffffffafff">
                                      <p:cBhvr>
                                        <p:cTn id="162" dur="275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6900" y="-8872200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4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0.00083 C -0.01216 -0.02222 -0.02344 -0.05083 -0.02344 -0.10778 C -0.02344 -0.17333 -0.01216 -0.19611 -0.00035 -0.21722 C 0.01284 -0.24583 0.02587 -0.26666 0.02587 -0.33972 C 0.02587 -0.40444 0.01284 -0.42583 -0.00035 -0.45389 C -0.01216 -0.46833 -0.03525 -0.51305 -0.03525 -0.57778 C -0.03611 -0.61194 -0.0191 -0.6575 -0.00886 -0.69194 C 0.00139 -0.72611 0.02448 -0.75166 0.02587 -0.78583 C 0.02448 -0.83583 -0.01285 -0.9325 -0.01719 -0.98778 C -0.01719 -1.05361 -0.01216 -1.09611 -0.00035 -1.11722 C 0.01284 -1.14583 0.03698 -1.15666 0.03698 -1.22944 C 0.03698 -1.29416 0.02361 -1.36055 0.01041 -1.38222 C 0.00034 -1.42111 -0.0217 -1.43055 -0.02344 -1.46083 C -0.02344 -1.51861 -0.01216 -1.5475 -0.00035 -1.57 C 0.01284 -1.59139 0.02587 -1.62 0.02587 -1.685 C 0.02587 -1.74972 0.01284 -1.77111 -0.00035 -1.80083 " pathEditMode="relative" rAng="0" ptsTypes="ffffffafffffffff">
                                      <p:cBhvr>
                                        <p:cTn id="164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6900" y="-9000000"/>
                                    </p:animMotion>
                                  </p:childTnLst>
                                </p:cTn>
                              </p:par>
                              <p:par>
                                <p:cTn id="165" presetID="40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0035 -0.00083 C -0.01216 -0.02083 -0.02344 -0.0475 -0.02344 -0.10055 C -0.02344 -0.16166 -0.01216 -0.18277 -0.00035 -0.20277 C 0.01284 -0.22889 0.02587 -0.24889 0.02587 -0.31694 C 0.02587 -0.37722 0.01284 -0.3975 -0.00035 -0.42444 C -0.01216 -0.43694 -0.03525 -0.47833 -0.03525 -0.54027 C -0.03611 -0.57083 -0.00834 -0.55361 0.00295 -0.58416 C 0.01423 -0.61472 0.03177 -0.67444 0.03212 -0.72222 C 0.03212 -0.78166 0.00538 -0.87361 0.00555 -0.87361 C -0.00643 -0.89277 -0.02431 -0.92444 -0.02431 -0.98305 C -0.02431 -1.04416 -0.01216 -1.01972 -0.00035 -1.03944 C 0.01284 -1.06611 0.03698 -1.07611 0.03698 -1.14389 C 0.03698 -1.20472 0.01284 -1.23333 -0.00035 -1.25333 C -0.00729 -1.27277 0.00469 -1.23333 0.00087 -1.25055 C -0.00295 -1.26805 -0.02327 -1.32472 -0.02344 -1.36 C -0.02344 -1.41416 -0.01216 -1.44055 -0.00035 -1.46166 C 0.01284 -1.48139 0.02587 -1.50833 0.02587 -1.56916 C 0.02587 -1.62944 0.01284 -1.64916 -0.00035 -1.67694 " pathEditMode="relative" rAng="0" ptsTypes="ffffffaffffffaffff">
                                      <p:cBhvr>
                                        <p:cTn id="166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6900" y="-8380600"/>
                                    </p:animMotion>
                                  </p:childTnLst>
                                </p:cTn>
                              </p:par>
                              <p:par>
                                <p:cTn id="167" presetID="4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-0.00111 C -0.01215 -0.01944 -0.02343 -0.04416 -0.02343 -0.09416 C -0.02343 -0.15055 -0.01215 -0.17055 -0.00034 -0.18861 C 0.01285 -0.21361 0.02587 -0.23166 0.02587 -0.29527 C 0.02587 -0.35139 0.01285 -0.36944 -0.00034 -0.39472 C -0.01215 -0.40694 -0.03524 -0.44555 -0.03524 -0.50139 C -0.03611 -0.53139 -0.01909 -0.57083 -0.00885 -0.60083 C -0.00052 -0.63194 0.01372 -0.65861 0.01511 -0.68861 C 0.01511 -0.74472 -0.00034 -0.7825 -0.00017 -0.7825 C -0.01215 -0.80055 -0.01718 -0.80305 -0.01718 -0.8575 C -0.01805 -0.88694 -0.01892 -0.9375 -0.00989 -0.97194 C -0.00087 -1.00722 0.03542 -1.03527 0.03698 -1.06805 C 0.03698 -1.12361 0.01285 -1.15083 -0.00034 -1.16972 C -0.00729 -1.18777 0.00469 -1.15 0.00087 -1.16694 C -0.00295 -1.18361 -0.02326 -1.23639 -0.02343 -1.26916 C -0.02343 -1.31889 -0.01215 -1.34361 -0.00034 -1.36361 C 0.01285 -1.38166 0.02587 -1.40639 0.02587 -1.46333 C 0.02587 -1.51944 0.01285 -1.53777 -0.00034 -1.56361 " pathEditMode="relative" rAng="0" ptsTypes="ffffffafffaffaffff">
                                      <p:cBhvr>
                                        <p:cTn id="168" dur="325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6900" y="-7811100"/>
                                    </p:animMotion>
                                  </p:childTnLst>
                                </p:cTn>
                              </p:par>
                              <p:par>
                                <p:cTn id="169" presetID="4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35 -0.00083 C -0.01215 -0.02027 -0.02344 -0.04639 -0.02344 -0.09833 C -0.02344 -0.15805 -0.01215 -0.17861 -0.00035 -0.19805 C 0.01285 -0.22361 0.02587 -0.24305 0.02587 -0.30944 C 0.02587 -0.36861 -0.00208 -0.35722 -0.01528 -0.38333 C -0.02708 -0.39639 -0.03524 -0.4675 -0.03524 -0.52639 C -0.03611 -0.5575 -0.0191 -0.59889 -0.00886 -0.63027 C 0.00139 -0.66166 0.02448 -0.68472 0.02587 -0.71583 C 0.02448 -0.76055 -0.01285 -0.84861 -0.01719 -0.89889 C -0.01719 -0.95889 -0.01597 -1.04889 -0.00417 -1.06805 C 0.00903 -1.09333 0.03698 -1.05277 0.03698 -1.11861 C 0.03698 -1.1775 0.01285 -1.20611 -0.00035 -1.22583 C -0.00729 -1.24472 0.00087 -1.18916 0.00087 -1.22277 C 0.00087 -1.25666 -0.00452 -1.3775 -0.00035 -1.42916 C 0.01285 -1.44861 0.02587 -1.47472 0.02587 -1.53416 C 0.02587 -1.59305 0.01285 -1.61222 -0.00035 -1.63944 " pathEditMode="relative" rAng="0" ptsTypes="ffffffafffffafff">
                                      <p:cBhvr>
                                        <p:cTn id="170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6900" y="-8194400"/>
                                    </p:animMotion>
                                  </p:childTnLst>
                                </p:cTn>
                              </p:par>
                              <p:par>
                                <p:cTn id="171" presetID="4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0.00083 C -0.01216 -0.02139 -0.02344 -0.04889 -0.02344 -0.10361 C -0.02344 -0.16694 -0.01216 -0.18861 -0.00035 -0.20916 C 0.01285 -0.23639 0.00277 -0.36666 0.00277 -0.43694 C -0.00295 -0.49416 -0.03195 -0.50083 -0.03525 -0.55611 C -0.03612 -0.58889 -0.0191 -0.6325 -0.00886 -0.66583 C 0.00138 -0.69889 0.02448 -0.7225 0.02587 -0.75611 C 0.02448 -0.80333 -0.01285 -0.89639 -0.01719 -0.94972 C -0.01719 -1.01277 -0.01216 -1.05389 -0.00035 -1.07416 C 0.01285 -1.10194 0.03698 -1.11194 0.03698 -1.18194 C 0.03698 -1.24444 0.01285 -1.27444 -0.00035 -1.295 C -0.00729 -1.315 0.00468 -1.27361 0.00086 -1.29222 C -0.00295 -1.31027 -0.02327 -1.36833 -0.02344 -1.405 C -0.02344 -1.46083 -0.01216 -1.48805 -0.00035 -1.50972 C 0.01285 -1.53027 0.02587 -1.55777 0.02587 -1.62055 C 0.02587 -1.68277 0.01285 -1.70333 -0.00035 -1.73194 " pathEditMode="relative" rAng="0" ptsTypes="fffffafffffaffff">
                                      <p:cBhvr>
                                        <p:cTn id="172" dur="275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6900" y="-8655600"/>
                                    </p:animMotion>
                                  </p:childTnLst>
                                </p:cTn>
                              </p:par>
                              <p:par>
                                <p:cTn id="173" presetID="4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35 -0.00084 C -0.01215 -0.01889 -0.02344 -0.04306 -0.02344 -0.09139 C -0.02344 -0.14639 -0.01215 -0.16584 -0.00035 -0.18334 C 0.01285 -0.20778 0.01962 -0.19861 0.01962 -0.26 C 0.01962 -0.31445 0.01285 -0.35917 -0.00035 -0.38361 C -0.01215 -0.39584 -0.03524 -0.43306 -0.03524 -0.4875 C -0.03611 -0.51667 -0.02708 -0.58778 -0.01684 -0.61695 C -0.0066 -0.645 0.02309 -0.63917 0.02587 -0.66306 C 0.02587 -0.7175 -0.00035 -0.76 -0.00017 -0.76 C -0.01215 -0.77806 -0.01719 -0.78 -0.01719 -0.83306 C -0.01719 -0.88834 -0.01215 -0.925 -0.00035 -0.9425 C 0.01285 -0.96639 0.03698 -0.97556 0.03698 -1.0375 C 0.03698 -1.09167 0.01285 -1.11806 -0.00035 -1.13667 C -0.00729 -1.15417 0.00469 -1.11723 0.00087 -1.13389 C -0.00295 -1.15 -0.02326 -1.20084 -0.02344 -1.2325 C -0.02344 -1.28139 -0.01215 -1.30556 -0.00035 -1.325 C 0.01285 -1.3425 0.02587 -1.36639 0.02587 -1.42195 C 0.02587 -1.47639 0.01285 -1.49445 -0.00035 -1.51945 " pathEditMode="relative" rAng="0" ptsTypes="ffffffaffffffaffff">
                                      <p:cBhvr>
                                        <p:cTn id="174" dur="3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6900" y="-7594400"/>
                                    </p:animMotion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Effect>
                                      <p:cBhvr>
                                        <p:cTn id="176" dur="19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8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0" presetClass="exit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>
                                      <p:cBhvr>
                                        <p:cTn id="179" dur="32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31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0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>
                                      <p:cBhvr>
                                        <p:cTn id="182" dur="12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0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>
                                      <p:cBhvr>
                                        <p:cTn id="185" dur="12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>
                                      <p:cBhvr>
                                        <p:cTn id="188" dur="23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0" presetClass="exit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>
                                      <p:cBhvr>
                                        <p:cTn id="191" dur="12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1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0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>
                                      <p:cBhvr>
                                        <p:cTn id="194" dur="14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3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0" presetClass="exit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Effect>
                                      <p:cBhvr>
                                        <p:cTn id="197" dur="18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7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1" dur="500"/>
                                        <p:tgtEl>
                                          <p:spTgt spid="4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4" dur="500"/>
                                        <p:tgtEl>
                                          <p:spTgt spid="4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7" dur="500"/>
                                        <p:tgtEl>
                                          <p:spTgt spid="4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0" dur="500"/>
                                        <p:tgtEl>
                                          <p:spTgt spid="4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3" dur="500"/>
                                        <p:tgtEl>
                                          <p:spTgt spid="4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6" dur="500"/>
                                        <p:tgtEl>
                                          <p:spTgt spid="4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9" dur="500"/>
                                        <p:tgtEl>
                                          <p:spTgt spid="4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22" dur="500"/>
                                        <p:tgtEl>
                                          <p:spTgt spid="4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7650"/>
                            </p:stCondLst>
                            <p:childTnLst>
                              <p:par>
                                <p:cTn id="2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278 0.00083 -0.00972 0.0025 -0.01285 0.00499 C -0.01736 0.0086 -0.02882 0.02554 -0.03333 0.03276 " pathEditMode="relative" rAng="0" ptsTypes="ffA">
                                      <p:cBhvr>
                                        <p:cTn id="227" dur="2000" fill="hold"/>
                                        <p:tgtEl>
                                          <p:spTgt spid="425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C -0.00156 -0.00777 -0.00191 -0.01833 -0.00469 -0.02527 C -0.00556 -0.02722 -0.00903 -0.03944 -0.00903 -0.03916 " pathEditMode="relative" rAng="0" ptsTypes="fff">
                                      <p:cBhvr>
                                        <p:cTn id="229" dur="2000" fill="hold"/>
                                        <p:tgtEl>
                                          <p:spTgt spid="425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45100" y="-197200"/>
                                    </p:animMotion>
                                  </p:childTnLst>
                                </p:cTn>
                              </p:par>
                              <p:par>
                                <p:cTn id="2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052 0.00417 0.00018 0.00916 0.00156 0.01277 C 0.00347 0.01805 0.00955 0.02554 0.00955 0.02554 C 0.01025 0.02888 0.01406 0.05608 0.01736 0.05608 " pathEditMode="relative" rAng="0" ptsTypes="fffA">
                                      <p:cBhvr>
                                        <p:cTn id="231" dur="2000" fill="hold"/>
                                        <p:tgtEl>
                                          <p:spTgt spid="425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3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347 -0.00583 0.0059 -0.01222 0.00955 -0.01777 C 0.01007 -0.02027 0.01007 -0.02332 0.01111 -0.02554 C 0.01337 -0.03026 0.0191 -0.03831 0.0191 -0.03831 " pathEditMode="relative" rAng="0" ptsTypes="fffA">
                                      <p:cBhvr>
                                        <p:cTn id="233" dur="2000" fill="hold"/>
                                        <p:tgtEl>
                                          <p:spTgt spid="425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3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00416 C 0.0243 -0.00416 -0.00035 -0.00333 0.03663 -0.00333 " pathEditMode="relative" rAng="0" ptsTypes="ff">
                                      <p:cBhvr>
                                        <p:cTn id="235" dur="2000" fill="hold"/>
                                        <p:tgtEl>
                                          <p:spTgt spid="424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89200" y="2800"/>
                                    </p:animMotion>
                                  </p:childTnLst>
                                </p:cTn>
                              </p:par>
                              <p:par>
                                <p:cTn id="23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052 0.00417 0.00018 0.00916 0.00156 0.01277 C 0.00347 0.01805 0.00955 0.02554 0.00955 0.02554 C 0.01025 0.02888 0.01406 0.05608 0.01736 0.05608 " pathEditMode="relative" rAng="0" ptsTypes="fffA">
                                      <p:cBhvr>
                                        <p:cTn id="237" dur="2000" fill="hold"/>
                                        <p:tgtEl>
                                          <p:spTgt spid="425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3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347 -0.00583 0.0059 -0.01222 0.00955 -0.01777 C 0.01007 -0.02027 0.01007 -0.02332 0.01111 -0.02554 C 0.01337 -0.03026 0.0191 -0.03831 0.0191 -0.03831 " pathEditMode="relative" rAng="0" ptsTypes="fffA">
                                      <p:cBhvr>
                                        <p:cTn id="239" dur="2000" fill="hold"/>
                                        <p:tgtEl>
                                          <p:spTgt spid="425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0.00416 C 0.0243 -0.00416 -0.00035 -0.00333 0.03663 -0.00333 " pathEditMode="relative" rAng="0" ptsTypes="ff">
                                      <p:cBhvr>
                                        <p:cTn id="241" dur="2000" fill="hold"/>
                                        <p:tgtEl>
                                          <p:spTgt spid="425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89200" y="2800"/>
                                    </p:animMotion>
                                  </p:childTnLst>
                                </p:cTn>
                              </p:par>
                              <p:par>
                                <p:cTn id="242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4" dur="500"/>
                                        <p:tgtEl>
                                          <p:spTgt spid="4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47" dur="500"/>
                                        <p:tgtEl>
                                          <p:spTgt spid="4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0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0 C 0.00052 0.00417 0.00018 0.00916 0.00156 0.01277 C 0.00347 0.01805 0.00955 0.02554 0.00955 0.02554 C 0.01025 0.02888 0.01406 0.05608 0.01736 0.05608 " pathEditMode="relative" rAng="0" ptsTypes="fffA">
                                      <p:cBhvr>
                                        <p:cTn id="249" dur="2000" fill="hold"/>
                                        <p:tgtEl>
                                          <p:spTgt spid="425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50" presetID="0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0139 -0.00416 C 0.0243 -0.00416 -0.00035 -0.00333 0.03663 -0.00333 " pathEditMode="relative" rAng="0" ptsTypes="ff">
                                      <p:cBhvr>
                                        <p:cTn id="251" dur="2000" fill="hold"/>
                                        <p:tgtEl>
                                          <p:spTgt spid="425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89200" y="2800"/>
                                    </p:animMotion>
                                  </p:childTnLst>
                                </p:cTn>
                              </p:par>
                              <p:par>
                                <p:cTn id="252" presetID="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6" dur="500"/>
                                        <p:tgtEl>
                                          <p:spTgt spid="4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0" presetClass="path" presetSubtype="0" accel="50000" decel="5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0 C 0.00052 0.00417 0.00018 0.00916 0.00156 0.01277 C 0.00347 0.01805 0.00955 0.02554 0.00955 0.02554 C 0.01025 0.02888 0.01406 0.05608 0.01736 0.05608 " pathEditMode="relative" rAng="0" ptsTypes="fffA">
                                      <p:cBhvr>
                                        <p:cTn id="258" dur="2000" fill="hold"/>
                                        <p:tgtEl>
                                          <p:spTgt spid="426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>
                                      <p:cBhvr>
                                        <p:cTn id="260" dur="1000"/>
                                        <p:tgtEl>
                                          <p:spTgt spid="42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6" dur="500"/>
                                        <p:tgtEl>
                                          <p:spTgt spid="4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69" dur="500"/>
                                        <p:tgtEl>
                                          <p:spTgt spid="4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>
                            <p:stCondLst>
                              <p:cond delay="10400"/>
                            </p:stCondLst>
                            <p:childTnLst>
                              <p:par>
                                <p:cTn id="2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272" dur="300"/>
                                        <p:tgtEl>
                                          <p:spTgt spid="4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275" dur="300"/>
                                        <p:tgtEl>
                                          <p:spTgt spid="42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278" dur="300"/>
                                        <p:tgtEl>
                                          <p:spTgt spid="42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281" dur="300"/>
                                        <p:tgtEl>
                                          <p:spTgt spid="42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284" dur="300"/>
                                        <p:tgtEl>
                                          <p:spTgt spid="42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92" dur="500"/>
                                        <p:tgtEl>
                                          <p:spTgt spid="4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>
                                      <p:cBhvr>
                                        <p:cTn id="294" dur="300"/>
                                        <p:tgtEl>
                                          <p:spTgt spid="4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>
                                      <p:cBhvr>
                                        <p:cTn id="297" dur="300"/>
                                        <p:tgtEl>
                                          <p:spTgt spid="42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>
                                      <p:cBhvr>
                                        <p:cTn id="300" dur="300"/>
                                        <p:tgtEl>
                                          <p:spTgt spid="42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0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>
                                      <p:cBhvr>
                                        <p:cTn id="303" dur="300"/>
                                        <p:tgtEl>
                                          <p:spTgt spid="42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7" dur="500"/>
                                        <p:tgtEl>
                                          <p:spTgt spid="4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309" dur="300"/>
                                        <p:tgtEl>
                                          <p:spTgt spid="42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312" dur="300"/>
                                        <p:tgtEl>
                                          <p:spTgt spid="42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315" dur="300"/>
                                        <p:tgtEl>
                                          <p:spTgt spid="42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>
                                      <p:cBhvr>
                                        <p:cTn id="318" dur="300"/>
                                        <p:tgtEl>
                                          <p:spTgt spid="42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2" dur="500"/>
                                        <p:tgtEl>
                                          <p:spTgt spid="4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5" dur="500"/>
                                        <p:tgtEl>
                                          <p:spTgt spid="4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28" dur="500"/>
                                        <p:tgtEl>
                                          <p:spTgt spid="4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1" dur="500"/>
                                        <p:tgtEl>
                                          <p:spTgt spid="4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4" dur="500"/>
                                        <p:tgtEl>
                                          <p:spTgt spid="4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37" dur="500"/>
                                        <p:tgtEl>
                                          <p:spTgt spid="4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0" dur="500"/>
                                        <p:tgtEl>
                                          <p:spTgt spid="4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43" dur="500"/>
                                        <p:tgtEl>
                                          <p:spTgt spid="4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C 0.00052 0.00417 0.00018 0.00916 0.00156 0.01277 C 0.00347 0.01805 0.00955 0.02554 0.00955 0.02554 C 0.01025 0.02888 0.01406 0.05608 0.01736 0.05608 " pathEditMode="relative" rAng="0" ptsTypes="fffA">
                                      <p:cBhvr>
                                        <p:cTn id="345" dur="2000" fill="hold"/>
                                        <p:tgtEl>
                                          <p:spTgt spid="426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346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139 -0.00416 C 0.0243 -0.00416 -0.00035 -0.00333 0.03663 -0.00333 " pathEditMode="relative" rAng="0" ptsTypes="ff">
                                      <p:cBhvr>
                                        <p:cTn id="347" dur="2000" fill="hold"/>
                                        <p:tgtEl>
                                          <p:spTgt spid="425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89200" y="2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13400"/>
                            </p:stCondLst>
                            <p:childTnLst>
                              <p:par>
                                <p:cTn id="349" presetID="4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5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4" dur="500" tmFilter="0,0; .5, 0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6" fill="hold">
                      <p:stCondLst>
                        <p:cond delay="indefinite"/>
                      </p:stCondLst>
                      <p:childTnLst>
                        <p:par>
                          <p:cTn id="357" fill="hold">
                            <p:stCondLst>
                              <p:cond delay="0"/>
                            </p:stCondLst>
                            <p:childTnLst>
                              <p:par>
                                <p:cTn id="3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41" presetClass="exit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0" dur="5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2" fill="hold">
                      <p:stCondLst>
                        <p:cond delay="indefinite"/>
                      </p:stCondLst>
                      <p:childTnLst>
                        <p:par>
                          <p:cTn id="373" fill="hold">
                            <p:stCondLst>
                              <p:cond delay="0"/>
                            </p:stCondLst>
                            <p:childTnLst>
                              <p:par>
                                <p:cTn id="3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9" fill="hold">
                            <p:stCondLst>
                              <p:cond delay="1000"/>
                            </p:stCondLst>
                            <p:childTnLst>
                              <p:par>
                                <p:cTn id="380" presetID="18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242" grpId="0" bldLvl="0" animBg="1" autoUpdateAnimBg="0"/>
      <p:bldP spid="4243" grpId="0" bldLvl="0" animBg="1" autoUpdateAnimBg="0"/>
      <p:bldP spid="4248" grpId="0" bldLvl="0" animBg="1" autoUpdateAnimBg="0"/>
      <p:bldP spid="3" grpId="0"/>
      <p:bldP spid="3" grpId="1"/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8"/>
          <p:cNvSpPr>
            <a:spLocks noChangeArrowheads="1"/>
          </p:cNvSpPr>
          <p:nvPr/>
        </p:nvSpPr>
        <p:spPr bwMode="auto">
          <a:xfrm>
            <a:off x="250825" y="2366963"/>
            <a:ext cx="649288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00">
                <a:solidFill>
                  <a:srgbClr val="4A452A"/>
                </a:solidFill>
              </a:rPr>
              <a:t>PPT</a:t>
            </a:r>
            <a:r>
              <a:rPr lang="zh-CN" altLang="en-US" sz="100">
                <a:solidFill>
                  <a:srgbClr val="4A452A"/>
                </a:solidFill>
              </a:rPr>
              <a:t>模板下载：</a:t>
            </a:r>
            <a:r>
              <a:rPr lang="en-US" altLang="zh-CN" sz="100">
                <a:solidFill>
                  <a:srgbClr val="4A452A"/>
                </a:solidFill>
                <a:hlinkClick r:id="rId3"/>
              </a:rPr>
              <a:t>www.1ppt.com/moban/</a:t>
            </a:r>
            <a:r>
              <a:rPr lang="en-US" altLang="zh-CN" sz="100">
                <a:solidFill>
                  <a:srgbClr val="4A452A"/>
                </a:solidFill>
              </a:rPr>
              <a:t>     </a:t>
            </a:r>
            <a:r>
              <a:rPr lang="zh-CN" altLang="en-US" sz="100">
                <a:solidFill>
                  <a:srgbClr val="4A452A"/>
                </a:solidFill>
              </a:rPr>
              <a:t>行业</a:t>
            </a:r>
            <a:r>
              <a:rPr lang="en-US" altLang="zh-CN" sz="100">
                <a:solidFill>
                  <a:srgbClr val="4A452A"/>
                </a:solidFill>
              </a:rPr>
              <a:t>PPT</a:t>
            </a:r>
            <a:r>
              <a:rPr lang="zh-CN" altLang="en-US" sz="100">
                <a:solidFill>
                  <a:srgbClr val="4A452A"/>
                </a:solidFill>
              </a:rPr>
              <a:t>模板：</a:t>
            </a:r>
            <a:r>
              <a:rPr lang="en-US" altLang="zh-CN" sz="100">
                <a:solidFill>
                  <a:srgbClr val="4A452A"/>
                </a:solidFill>
                <a:hlinkClick r:id="rId4"/>
              </a:rPr>
              <a:t>www.1ppt.com/hangye/</a:t>
            </a:r>
            <a:r>
              <a:rPr lang="en-US" altLang="zh-CN" sz="100">
                <a:solidFill>
                  <a:srgbClr val="4A452A"/>
                </a:solidFill>
              </a:rPr>
              <a:t> </a:t>
            </a:r>
          </a:p>
          <a:p>
            <a:pPr eaLnBrk="1" hangingPunct="1"/>
            <a:r>
              <a:rPr lang="zh-CN" altLang="en-US" sz="100">
                <a:solidFill>
                  <a:srgbClr val="4A452A"/>
                </a:solidFill>
              </a:rPr>
              <a:t>节日</a:t>
            </a:r>
            <a:r>
              <a:rPr lang="en-US" altLang="zh-CN" sz="100">
                <a:solidFill>
                  <a:srgbClr val="4A452A"/>
                </a:solidFill>
              </a:rPr>
              <a:t>PPT</a:t>
            </a:r>
            <a:r>
              <a:rPr lang="zh-CN" altLang="en-US" sz="100">
                <a:solidFill>
                  <a:srgbClr val="4A452A"/>
                </a:solidFill>
              </a:rPr>
              <a:t>模板：</a:t>
            </a:r>
            <a:r>
              <a:rPr lang="en-US" altLang="zh-CN" sz="100">
                <a:solidFill>
                  <a:srgbClr val="4A452A"/>
                </a:solidFill>
                <a:hlinkClick r:id="rId5"/>
              </a:rPr>
              <a:t>www.1ppt.com/jieri/</a:t>
            </a:r>
            <a:r>
              <a:rPr lang="en-US" altLang="zh-CN" sz="100">
                <a:solidFill>
                  <a:srgbClr val="4A452A"/>
                </a:solidFill>
              </a:rPr>
              <a:t>           PPT</a:t>
            </a:r>
            <a:r>
              <a:rPr lang="zh-CN" altLang="en-US" sz="100">
                <a:solidFill>
                  <a:srgbClr val="4A452A"/>
                </a:solidFill>
              </a:rPr>
              <a:t>素材下载：</a:t>
            </a:r>
            <a:r>
              <a:rPr lang="en-US" altLang="zh-CN" sz="100">
                <a:solidFill>
                  <a:srgbClr val="4A452A"/>
                </a:solidFill>
                <a:hlinkClick r:id="rId6"/>
              </a:rPr>
              <a:t>www.1ppt.com/sucai/</a:t>
            </a:r>
            <a:endParaRPr lang="en-US" altLang="zh-CN" sz="100">
              <a:solidFill>
                <a:srgbClr val="4A452A"/>
              </a:solidFill>
            </a:endParaRPr>
          </a:p>
          <a:p>
            <a:pPr eaLnBrk="1" hangingPunct="1"/>
            <a:r>
              <a:rPr lang="en-US" altLang="zh-CN" sz="100">
                <a:solidFill>
                  <a:srgbClr val="4A452A"/>
                </a:solidFill>
              </a:rPr>
              <a:t>PPT</a:t>
            </a:r>
            <a:r>
              <a:rPr lang="zh-CN" altLang="en-US" sz="100">
                <a:solidFill>
                  <a:srgbClr val="4A452A"/>
                </a:solidFill>
              </a:rPr>
              <a:t>背景图片：</a:t>
            </a:r>
            <a:r>
              <a:rPr lang="en-US" altLang="zh-CN" sz="100">
                <a:solidFill>
                  <a:srgbClr val="4A452A"/>
                </a:solidFill>
                <a:hlinkClick r:id="rId7"/>
              </a:rPr>
              <a:t>www.1ppt.com/beijing/</a:t>
            </a:r>
            <a:r>
              <a:rPr lang="en-US" altLang="zh-CN" sz="100">
                <a:solidFill>
                  <a:srgbClr val="4A452A"/>
                </a:solidFill>
              </a:rPr>
              <a:t>      PPT</a:t>
            </a:r>
            <a:r>
              <a:rPr lang="zh-CN" altLang="en-US" sz="100">
                <a:solidFill>
                  <a:srgbClr val="4A452A"/>
                </a:solidFill>
              </a:rPr>
              <a:t>图表下载：</a:t>
            </a:r>
            <a:r>
              <a:rPr lang="en-US" altLang="zh-CN" sz="100">
                <a:solidFill>
                  <a:srgbClr val="4A452A"/>
                </a:solidFill>
                <a:hlinkClick r:id="rId8"/>
              </a:rPr>
              <a:t>www.1ppt.com/tubiao/</a:t>
            </a:r>
            <a:r>
              <a:rPr lang="en-US" altLang="zh-CN" sz="100">
                <a:solidFill>
                  <a:srgbClr val="4A452A"/>
                </a:solidFill>
              </a:rPr>
              <a:t>      </a:t>
            </a:r>
          </a:p>
          <a:p>
            <a:pPr eaLnBrk="1" hangingPunct="1"/>
            <a:r>
              <a:rPr lang="zh-CN" altLang="en-US" sz="100">
                <a:solidFill>
                  <a:srgbClr val="4A452A"/>
                </a:solidFill>
              </a:rPr>
              <a:t>优秀</a:t>
            </a:r>
            <a:r>
              <a:rPr lang="en-US" altLang="zh-CN" sz="100">
                <a:solidFill>
                  <a:srgbClr val="4A452A"/>
                </a:solidFill>
              </a:rPr>
              <a:t>PPT</a:t>
            </a:r>
            <a:r>
              <a:rPr lang="zh-CN" altLang="en-US" sz="100">
                <a:solidFill>
                  <a:srgbClr val="4A452A"/>
                </a:solidFill>
              </a:rPr>
              <a:t>下载：</a:t>
            </a:r>
            <a:r>
              <a:rPr lang="en-US" altLang="zh-CN" sz="100">
                <a:solidFill>
                  <a:srgbClr val="4A452A"/>
                </a:solidFill>
                <a:hlinkClick r:id="rId9"/>
              </a:rPr>
              <a:t>www.1ppt.com/xiazai/</a:t>
            </a:r>
            <a:r>
              <a:rPr lang="en-US" altLang="zh-CN" sz="100">
                <a:solidFill>
                  <a:srgbClr val="4A452A"/>
                </a:solidFill>
              </a:rPr>
              <a:t>        PPT</a:t>
            </a:r>
            <a:r>
              <a:rPr lang="zh-CN" altLang="en-US" sz="100">
                <a:solidFill>
                  <a:srgbClr val="4A452A"/>
                </a:solidFill>
              </a:rPr>
              <a:t>教程： </a:t>
            </a:r>
            <a:r>
              <a:rPr lang="en-US" altLang="zh-CN" sz="100">
                <a:solidFill>
                  <a:srgbClr val="4A452A"/>
                </a:solidFill>
                <a:hlinkClick r:id="rId10"/>
              </a:rPr>
              <a:t>www.1ppt.com/powerpoint/</a:t>
            </a:r>
            <a:r>
              <a:rPr lang="en-US" altLang="zh-CN" sz="100">
                <a:solidFill>
                  <a:srgbClr val="4A452A"/>
                </a:solidFill>
              </a:rPr>
              <a:t>      </a:t>
            </a:r>
          </a:p>
          <a:p>
            <a:pPr eaLnBrk="1" hangingPunct="1"/>
            <a:r>
              <a:rPr lang="en-US" altLang="zh-CN" sz="100">
                <a:solidFill>
                  <a:srgbClr val="4A452A"/>
                </a:solidFill>
              </a:rPr>
              <a:t>Word</a:t>
            </a:r>
            <a:r>
              <a:rPr lang="zh-CN" altLang="en-US" sz="100">
                <a:solidFill>
                  <a:srgbClr val="4A452A"/>
                </a:solidFill>
              </a:rPr>
              <a:t>教程： </a:t>
            </a:r>
            <a:r>
              <a:rPr lang="en-US" altLang="zh-CN" sz="100">
                <a:solidFill>
                  <a:srgbClr val="4A452A"/>
                </a:solidFill>
                <a:hlinkClick r:id="rId11"/>
              </a:rPr>
              <a:t>www.1ppt.com/word/</a:t>
            </a:r>
            <a:r>
              <a:rPr lang="en-US" altLang="zh-CN" sz="100">
                <a:solidFill>
                  <a:srgbClr val="4A452A"/>
                </a:solidFill>
              </a:rPr>
              <a:t>              Excel</a:t>
            </a:r>
            <a:r>
              <a:rPr lang="zh-CN" altLang="en-US" sz="100">
                <a:solidFill>
                  <a:srgbClr val="4A452A"/>
                </a:solidFill>
              </a:rPr>
              <a:t>教程：</a:t>
            </a:r>
            <a:r>
              <a:rPr lang="en-US" altLang="zh-CN" sz="100">
                <a:solidFill>
                  <a:srgbClr val="4A452A"/>
                </a:solidFill>
                <a:hlinkClick r:id="rId12"/>
              </a:rPr>
              <a:t>www.1ppt.com/excel/</a:t>
            </a:r>
            <a:r>
              <a:rPr lang="en-US" altLang="zh-CN" sz="100">
                <a:solidFill>
                  <a:srgbClr val="4A452A"/>
                </a:solidFill>
              </a:rPr>
              <a:t>  </a:t>
            </a:r>
          </a:p>
          <a:p>
            <a:pPr eaLnBrk="1" hangingPunct="1"/>
            <a:r>
              <a:rPr lang="zh-CN" altLang="en-US" sz="100">
                <a:solidFill>
                  <a:srgbClr val="4A452A"/>
                </a:solidFill>
              </a:rPr>
              <a:t>资料下载：</a:t>
            </a:r>
            <a:r>
              <a:rPr lang="en-US" altLang="zh-CN" sz="100">
                <a:solidFill>
                  <a:srgbClr val="4A452A"/>
                </a:solidFill>
                <a:hlinkClick r:id="rId13"/>
              </a:rPr>
              <a:t>www.1ppt.com/ziliao/</a:t>
            </a:r>
            <a:r>
              <a:rPr lang="en-US" altLang="zh-CN" sz="100">
                <a:solidFill>
                  <a:srgbClr val="4A452A"/>
                </a:solidFill>
              </a:rPr>
              <a:t>                PPT</a:t>
            </a:r>
            <a:r>
              <a:rPr lang="zh-CN" altLang="en-US" sz="100">
                <a:solidFill>
                  <a:srgbClr val="4A452A"/>
                </a:solidFill>
              </a:rPr>
              <a:t>课件下载：</a:t>
            </a:r>
            <a:r>
              <a:rPr lang="en-US" altLang="zh-CN" sz="100">
                <a:solidFill>
                  <a:srgbClr val="4A452A"/>
                </a:solidFill>
                <a:hlinkClick r:id="rId14"/>
              </a:rPr>
              <a:t>www.1ppt.com/kejian/</a:t>
            </a:r>
            <a:r>
              <a:rPr lang="en-US" altLang="zh-CN" sz="100">
                <a:solidFill>
                  <a:srgbClr val="4A452A"/>
                </a:solidFill>
              </a:rPr>
              <a:t> </a:t>
            </a:r>
          </a:p>
          <a:p>
            <a:pPr eaLnBrk="1" hangingPunct="1"/>
            <a:r>
              <a:rPr lang="zh-CN" altLang="en-US" sz="100">
                <a:solidFill>
                  <a:srgbClr val="4A452A"/>
                </a:solidFill>
              </a:rPr>
              <a:t>范文下载：</a:t>
            </a:r>
            <a:r>
              <a:rPr lang="en-US" altLang="zh-CN" sz="100">
                <a:solidFill>
                  <a:srgbClr val="4A452A"/>
                </a:solidFill>
                <a:hlinkClick r:id="rId15"/>
              </a:rPr>
              <a:t>www.1ppt.com/fanwen/</a:t>
            </a:r>
            <a:r>
              <a:rPr lang="en-US" altLang="zh-CN" sz="100">
                <a:solidFill>
                  <a:srgbClr val="4A452A"/>
                </a:solidFill>
              </a:rPr>
              <a:t>             </a:t>
            </a:r>
            <a:r>
              <a:rPr lang="zh-CN" altLang="en-US" sz="100">
                <a:solidFill>
                  <a:srgbClr val="4A452A"/>
                </a:solidFill>
              </a:rPr>
              <a:t>试卷下载：</a:t>
            </a:r>
            <a:r>
              <a:rPr lang="en-US" altLang="zh-CN" sz="100">
                <a:solidFill>
                  <a:srgbClr val="4A452A"/>
                </a:solidFill>
                <a:hlinkClick r:id="rId16"/>
              </a:rPr>
              <a:t>www.1ppt.com/shiti/</a:t>
            </a:r>
            <a:r>
              <a:rPr lang="en-US" altLang="zh-CN" sz="100">
                <a:solidFill>
                  <a:srgbClr val="4A452A"/>
                </a:solidFill>
              </a:rPr>
              <a:t>  </a:t>
            </a:r>
          </a:p>
          <a:p>
            <a:pPr eaLnBrk="1" hangingPunct="1"/>
            <a:r>
              <a:rPr lang="zh-CN" altLang="en-US" sz="100">
                <a:solidFill>
                  <a:srgbClr val="4A452A"/>
                </a:solidFill>
              </a:rPr>
              <a:t>教案下载：</a:t>
            </a:r>
            <a:r>
              <a:rPr lang="en-US" altLang="zh-CN" sz="100">
                <a:solidFill>
                  <a:srgbClr val="4A452A"/>
                </a:solidFill>
                <a:hlinkClick r:id="rId17"/>
              </a:rPr>
              <a:t>www.1ppt.com/jiaoan/</a:t>
            </a:r>
            <a:r>
              <a:rPr lang="en-US" altLang="zh-CN" sz="100">
                <a:solidFill>
                  <a:srgbClr val="4A452A"/>
                </a:solidFill>
              </a:rPr>
              <a:t>  </a:t>
            </a:r>
          </a:p>
          <a:p>
            <a:pPr eaLnBrk="1" hangingPunct="1"/>
            <a:r>
              <a:rPr lang="en-US" altLang="zh-CN" sz="100">
                <a:solidFill>
                  <a:srgbClr val="4A452A"/>
                </a:solidFill>
              </a:rPr>
              <a:t>  </a:t>
            </a:r>
            <a:endParaRPr lang="zh-CN" altLang="en-US" sz="100">
              <a:solidFill>
                <a:srgbClr val="4A452A"/>
              </a:solidFill>
            </a:endParaRPr>
          </a:p>
        </p:txBody>
      </p:sp>
      <p:pic>
        <p:nvPicPr>
          <p:cNvPr id="14339" name="bg" descr="b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big cloud" descr="F:\wps ppt work\imgs\fengye-cloud.pngfengye-cloud">
            <a:hlinkClick r:id="rId19" action="ppaction://hlinksldjump"/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745" y="-5768975"/>
            <a:ext cx="12746038" cy="129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cloud1" descr="F:\wps ppt work\imgs\cloud1.pngcloud1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025" y="-9525"/>
            <a:ext cx="8829675" cy="3832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大标题"/>
          <p:cNvSpPr txBox="1">
            <a:spLocks noChangeArrowheads="1"/>
          </p:cNvSpPr>
          <p:nvPr/>
        </p:nvSpPr>
        <p:spPr bwMode="auto">
          <a:xfrm>
            <a:off x="3629602" y="1484517"/>
            <a:ext cx="481734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72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看云识天气</a:t>
            </a:r>
            <a:endParaRPr lang="zh-CN" altLang="zh-CN" sz="7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14343" name="封面标注"/>
          <p:cNvSpPr txBox="1">
            <a:spLocks noChangeArrowheads="1"/>
          </p:cNvSpPr>
          <p:nvPr/>
        </p:nvSpPr>
        <p:spPr bwMode="auto">
          <a:xfrm>
            <a:off x="7081975" y="2864069"/>
            <a:ext cx="141577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3200" b="1" dirty="0" smtClean="0">
                <a:solidFill>
                  <a:srgbClr val="3366FF"/>
                </a:solidFill>
                <a:latin typeface="华文楷体" pitchFamily="2" charset="-122"/>
                <a:ea typeface="华文楷体" pitchFamily="2" charset="-122"/>
              </a:rPr>
              <a:t>朱泳燚</a:t>
            </a:r>
            <a:endParaRPr lang="zh-CN" altLang="zh-CN" sz="3200" b="1" dirty="0">
              <a:solidFill>
                <a:srgbClr val="3366FF"/>
              </a:solidFill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348 -0.01528 C -0.26182 -0.00139 -0.26872 0.01389 -0.26872 0.02893 C -0.26872 0.09907 -0.17389 0.15417 -0.05888 0.15417 C 0.05445 0.15417 0.14706 0.09907 0.14706 0.02893 C 0.14706 0.01389 0.14264 -0.00139 0.1343 -0.01528 C 0.10434 0.03194 0.02944 0.06505 -0.05888 0.06505 C -0.14875 0.06505 -0.22365 0.03194 -0.25348 -0.01528 Z " pathEditMode="relative" rAng="16200000" ptsTypes="fffffff">
                                      <p:cBhvr>
                                        <p:cTn id="6" dur="4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9265" y="847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  <p:bldP spid="1434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背景" descr="b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board" descr="boar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banner" descr="banner-clou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5" y="-25400"/>
            <a:ext cx="12292013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大标题"/>
          <p:cNvSpPr txBox="1">
            <a:spLocks noChangeArrowheads="1"/>
          </p:cNvSpPr>
          <p:nvPr/>
        </p:nvSpPr>
        <p:spPr bwMode="auto">
          <a:xfrm>
            <a:off x="4102647" y="186829"/>
            <a:ext cx="387798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4800" dirty="0" smtClean="0">
                <a:solidFill>
                  <a:srgbClr val="5B9BD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课文视频欣赏</a:t>
            </a:r>
            <a:endParaRPr lang="zh-CN" altLang="zh-CN" sz="4800" dirty="0">
              <a:solidFill>
                <a:srgbClr val="5B9BD5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16396" name="Picture 1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91" b="11465"/>
          <a:stretch/>
        </p:blipFill>
        <p:spPr bwMode="auto">
          <a:xfrm>
            <a:off x="1843650" y="1627547"/>
            <a:ext cx="8472949" cy="427299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2333297" y="2321201"/>
            <a:ext cx="7622625" cy="24468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·</a:t>
            </a:r>
            <a:r>
              <a:rPr lang="zh-CN" altLang="en-US" sz="3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课文中作者看到了哪些云？</a:t>
            </a:r>
            <a:endParaRPr lang="en-US" altLang="zh-CN" sz="3400" b="1" dirty="0" smtClean="0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·</a:t>
            </a:r>
            <a:r>
              <a:rPr lang="zh-CN" altLang="en-US" sz="3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这些云有哪些特点？</a:t>
            </a:r>
            <a:endParaRPr lang="en-US" altLang="zh-CN" sz="3400" b="1" dirty="0" smtClean="0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4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·</a:t>
            </a:r>
            <a:r>
              <a:rPr lang="zh-CN" altLang="en-US" sz="3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作者是怎么根据云来推测天气的呢？</a:t>
            </a:r>
            <a:endParaRPr lang="zh-CN" altLang="en-US" sz="3400" b="1" dirty="0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4" name="Picture 1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91" b="11465"/>
          <a:stretch/>
        </p:blipFill>
        <p:spPr bwMode="auto">
          <a:xfrm>
            <a:off x="8860219" y="1216052"/>
            <a:ext cx="2191407" cy="11051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初中语文    看云识天气(朗读一）[流畅] - 副本.avi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94236" y="1017826"/>
            <a:ext cx="9900745" cy="5130726"/>
          </a:xfrm>
          <a:prstGeom prst="rect">
            <a:avLst/>
          </a:prstGeom>
          <a:ln w="63500" cap="sq">
            <a:solidFill>
              <a:srgbClr val="FFFFFF"/>
            </a:solidFill>
            <a:prstDash val="solid"/>
            <a:miter lim="800000"/>
          </a:ln>
          <a:effectLst/>
          <a:scene3d>
            <a:camera prst="orthographicFront"/>
            <a:lightRig rig="soft" dir="t"/>
          </a:scene3d>
          <a:sp3d contourW="6350">
            <a:contourClr>
              <a:srgbClr val="000000"/>
            </a:contourClr>
          </a:sp3d>
        </p:spPr>
      </p:pic>
    </p:spTree>
    <p:extLst>
      <p:ext uri="{BB962C8B-B14F-4D97-AF65-F5344CB8AC3E}">
        <p14:creationId xmlns:p14="http://schemas.microsoft.com/office/powerpoint/2010/main" val="33131042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4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1638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 descr="bo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6" name="Picture 13" descr="cloud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3350"/>
            <a:ext cx="4510087" cy="196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14" descr="cloud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-47625"/>
            <a:ext cx="3144837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8" name="大标题"/>
          <p:cNvSpPr txBox="1">
            <a:spLocks noChangeArrowheads="1"/>
          </p:cNvSpPr>
          <p:nvPr/>
        </p:nvSpPr>
        <p:spPr bwMode="auto">
          <a:xfrm>
            <a:off x="1319093" y="2504921"/>
            <a:ext cx="7109639" cy="1675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3600" b="1" dirty="0" smtClean="0">
                <a:solidFill>
                  <a:schemeClr val="accent5">
                    <a:lumMod val="25000"/>
                  </a:schemeClr>
                </a:solidFill>
                <a:latin typeface="华文新魏" pitchFamily="2" charset="-122"/>
                <a:ea typeface="华文新魏" pitchFamily="2" charset="-122"/>
              </a:rPr>
              <a:t>·</a:t>
            </a:r>
            <a:r>
              <a:rPr lang="zh-CN" altLang="en-US" sz="3600" b="1" dirty="0" smtClean="0">
                <a:solidFill>
                  <a:schemeClr val="accent5">
                    <a:lumMod val="25000"/>
                  </a:schemeClr>
                </a:solidFill>
                <a:latin typeface="华文新魏" pitchFamily="2" charset="-122"/>
                <a:ea typeface="华文新魏" pitchFamily="2" charset="-122"/>
              </a:rPr>
              <a:t>课文中的云大体分为几类？</a:t>
            </a:r>
            <a:endParaRPr lang="en-US" altLang="zh-CN" sz="3600" b="1" dirty="0" smtClean="0">
              <a:solidFill>
                <a:schemeClr val="accent5">
                  <a:lumMod val="25000"/>
                </a:schemeClr>
              </a:solidFill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3600" b="1" dirty="0" smtClean="0">
                <a:solidFill>
                  <a:schemeClr val="accent5">
                    <a:lumMod val="25000"/>
                  </a:schemeClr>
                </a:solidFill>
                <a:latin typeface="华文新魏" pitchFamily="2" charset="-122"/>
                <a:ea typeface="华文新魏" pitchFamily="2" charset="-122"/>
              </a:rPr>
              <a:t>·</a:t>
            </a:r>
            <a:r>
              <a:rPr lang="zh-CN" altLang="en-US" sz="3600" b="1" dirty="0" smtClean="0">
                <a:solidFill>
                  <a:schemeClr val="accent5">
                    <a:lumMod val="25000"/>
                  </a:schemeClr>
                </a:solidFill>
                <a:latin typeface="华文新魏" pitchFamily="2" charset="-122"/>
                <a:ea typeface="华文新魏" pitchFamily="2" charset="-122"/>
              </a:rPr>
              <a:t>分别有什么详细的类别和介绍？</a:t>
            </a:r>
            <a:endParaRPr lang="zh-CN" altLang="zh-CN" sz="3600" b="1" dirty="0">
              <a:solidFill>
                <a:schemeClr val="accent5">
                  <a:lumMod val="25000"/>
                </a:schemeClr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33438" y="617420"/>
            <a:ext cx="2967480" cy="923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小组讨论</a:t>
            </a:r>
            <a:endParaRPr lang="zh-CN" altLang="en-US" sz="5400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181" b="82630" l="10000" r="90000">
                        <a14:foregroundMark x1="19945" y1="14063" x2="31499" y2="13867"/>
                        <a14:foregroundMark x1="32875" y1="20215" x2="29711" y2="25684"/>
                        <a14:foregroundMark x1="30812" y1="31543" x2="29986" y2="29395"/>
                        <a14:foregroundMark x1="16506" y1="18555" x2="21596" y2="12402"/>
                        <a14:foregroundMark x1="34250" y1="20410" x2="32187" y2="14551"/>
                        <a14:foregroundMark x1="32462" y1="31641" x2="30399" y2="300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189"/>
          <a:stretch/>
        </p:blipFill>
        <p:spPr bwMode="auto">
          <a:xfrm>
            <a:off x="6369274" y="110396"/>
            <a:ext cx="5255916" cy="6796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36287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 descr="bo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6" name="Picture 13" descr="cloud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3350"/>
            <a:ext cx="4510087" cy="196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14" descr="cloud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-47625"/>
            <a:ext cx="3144837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4673600" y="852785"/>
            <a:ext cx="59062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Let’s  Play  </a:t>
            </a:r>
            <a:r>
              <a:rPr lang="en-US" altLang="zh-CN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  Game</a:t>
            </a:r>
            <a:endParaRPr lang="zh-CN" alt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18443" name="Picture 11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2752" b="81432" l="9986" r="89875">
                        <a14:foregroundMark x1="19972" y1="30425" x2="15950" y2="43848"/>
                        <a14:foregroundMark x1="35506" y1="26846" x2="34951" y2="44072"/>
                        <a14:foregroundMark x1="54508" y1="37136" x2="55201" y2="44743"/>
                        <a14:foregroundMark x1="83079" y1="30649" x2="85853" y2="48770"/>
                        <a14:foregroundMark x1="53537" y1="24609" x2="54646" y2="25503"/>
                        <a14:foregroundMark x1="52011" y1="28859" x2="52011" y2="28188"/>
                        <a14:backgroundMark x1="57698" y1="70246" x2="54646" y2="61521"/>
                        <a14:backgroundMark x1="87240" y1="69575" x2="82524" y2="58389"/>
                        <a14:backgroundMark x1="81831" y1="60850" x2="76283" y2="57718"/>
                        <a14:backgroundMark x1="59362" y1="39150" x2="63939" y2="34452"/>
                        <a14:backgroundMark x1="63245" y1="25727" x2="60194" y2="23937"/>
                        <a14:backgroundMark x1="49931" y1="39374" x2="50624" y2="39150"/>
                        <a14:backgroundMark x1="69626" y1="49888" x2="68655" y2="46085"/>
                        <a14:backgroundMark x1="80166" y1="44743" x2="81415" y2="44743"/>
                        <a14:backgroundMark x1="81415" y1="40492" x2="81969" y2="40268"/>
                        <a14:backgroundMark x1="87379" y1="40268" x2="87379" y2="40268"/>
                        <a14:backgroundMark x1="53814" y1="29754" x2="52982" y2="28859"/>
                        <a14:backgroundMark x1="50485" y1="35570" x2="49792" y2="35570"/>
                        <a14:backgroundMark x1="56033" y1="29530" x2="56588" y2="29530"/>
                        <a14:backgroundMark x1="59778" y1="30425" x2="59778" y2="304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602" b="10195"/>
          <a:stretch/>
        </p:blipFill>
        <p:spPr bwMode="auto">
          <a:xfrm>
            <a:off x="1355834" y="1667161"/>
            <a:ext cx="9361543" cy="395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839849" y="617420"/>
            <a:ext cx="2954656" cy="923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游戏时间</a:t>
            </a:r>
            <a:endParaRPr lang="zh-CN" altLang="en-US" sz="5400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619" y="1601047"/>
            <a:ext cx="5806254" cy="4330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b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4" descr="boar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66" y="648002"/>
            <a:ext cx="11161986" cy="5601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814" y="625694"/>
            <a:ext cx="3010556" cy="1338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72255" y="2656910"/>
            <a:ext cx="86316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华文细黑" pitchFamily="2" charset="-122"/>
                <a:ea typeface="华文细黑" pitchFamily="2" charset="-122"/>
              </a:rPr>
              <a:t>分   角    色   朗   读    课   文 ，</a:t>
            </a:r>
            <a:endParaRPr lang="en-US" altLang="zh-CN" sz="4400" b="1" dirty="0" smtClean="0">
              <a:latin typeface="华文细黑" pitchFamily="2" charset="-122"/>
              <a:ea typeface="华文细黑" pitchFamily="2" charset="-122"/>
            </a:endParaRPr>
          </a:p>
          <a:p>
            <a:endParaRPr lang="en-US" altLang="zh-CN" sz="4400" b="1" dirty="0" smtClean="0">
              <a:latin typeface="华文细黑" pitchFamily="2" charset="-122"/>
              <a:ea typeface="华文细黑" pitchFamily="2" charset="-122"/>
            </a:endParaRPr>
          </a:p>
          <a:p>
            <a:r>
              <a:rPr lang="zh-CN" altLang="en-US" sz="4400" b="1" dirty="0" smtClean="0">
                <a:latin typeface="华文细黑" pitchFamily="2" charset="-122"/>
                <a:ea typeface="华文细黑" pitchFamily="2" charset="-122"/>
              </a:rPr>
              <a:t>找   出   生    字   词，并  记   录  。</a:t>
            </a:r>
            <a:endParaRPr lang="zh-CN" altLang="en-US" sz="4400" b="1" dirty="0">
              <a:latin typeface="华文细黑" pitchFamily="2" charset="-122"/>
              <a:ea typeface="华文细黑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4780568"/>
            <a:ext cx="1944414" cy="1925226"/>
          </a:xfrm>
          <a:prstGeom prst="rect">
            <a:avLst/>
          </a:prstGeom>
        </p:spPr>
      </p:pic>
      <p:pic>
        <p:nvPicPr>
          <p:cNvPr id="4" name="Secret Garden - reflection (倒影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694275" y="5743181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860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 descr="bo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6" name="Picture 13" descr="cloud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3350"/>
            <a:ext cx="4510087" cy="196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14" descr="cloud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52" y="-47625"/>
            <a:ext cx="3144837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1186098" y="617420"/>
            <a:ext cx="2262159" cy="923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lvl="0" algn="ctr"/>
            <a:r>
              <a:rPr lang="zh-CN" altLang="en-US" sz="5400" dirty="0">
                <a:ln w="17780" cmpd="sng">
                  <a:solidFill>
                    <a:srgbClr val="5B9BD5">
                      <a:tint val="3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5B9BD5">
                        <a:tint val="63000"/>
                        <a:sat val="105000"/>
                      </a:srgbClr>
                    </a:gs>
                    <a:gs pos="90000">
                      <a:srgbClr val="5B9BD5">
                        <a:shade val="50000"/>
                        <a:satMod val="100000"/>
                      </a:srgb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生字词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0700">
            <a:off x="1897490" y="1604457"/>
            <a:ext cx="1016731" cy="169901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494789" y="1841665"/>
            <a:ext cx="51706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鱼鳞  </a:t>
            </a:r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 峰峦   </a:t>
            </a:r>
            <a:r>
              <a:rPr lang="zh-CN" altLang="en-US" sz="3200" b="1" dirty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点缀  </a:t>
            </a:r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 阴森 </a:t>
            </a:r>
            <a:endParaRPr lang="en-US" altLang="zh-CN" sz="3200" b="1" dirty="0" smtClean="0">
              <a:solidFill>
                <a:schemeClr val="accent5">
                  <a:lumMod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 </a:t>
            </a:r>
            <a:endParaRPr lang="en-US" altLang="zh-CN" sz="3200" b="1" dirty="0" smtClean="0">
              <a:solidFill>
                <a:schemeClr val="accent5">
                  <a:lumMod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预兆   轻盈   绫</a:t>
            </a:r>
            <a:r>
              <a:rPr lang="zh-CN" altLang="en-US" sz="3200" b="1" dirty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纱  </a:t>
            </a:r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 朦胧 </a:t>
            </a:r>
            <a:endParaRPr lang="en-US" altLang="zh-CN" sz="3200" b="1" dirty="0" smtClean="0">
              <a:solidFill>
                <a:schemeClr val="accent5">
                  <a:lumMod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 </a:t>
            </a:r>
            <a:endParaRPr lang="en-US" altLang="zh-CN" sz="3200" b="1" dirty="0" smtClean="0">
              <a:solidFill>
                <a:schemeClr val="accent5">
                  <a:lumMod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凸起   </a:t>
            </a:r>
            <a:r>
              <a:rPr lang="zh-CN" altLang="en-US" sz="3200" b="1" dirty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顷刻  </a:t>
            </a:r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 冰雹   圆弧</a:t>
            </a:r>
            <a:endParaRPr lang="en-US" altLang="zh-CN" sz="3200" b="1" dirty="0" smtClean="0">
              <a:solidFill>
                <a:schemeClr val="accent5">
                  <a:lumMod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  </a:t>
            </a:r>
            <a:endParaRPr lang="en-US" altLang="zh-CN" sz="3200" b="1" dirty="0" smtClean="0">
              <a:solidFill>
                <a:schemeClr val="accent5">
                  <a:lumMod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谚语   </a:t>
            </a:r>
            <a:r>
              <a:rPr lang="zh-CN" altLang="en-US" sz="3200" b="1" dirty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严严实实  </a:t>
            </a:r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 丝丝</a:t>
            </a:r>
            <a:r>
              <a:rPr lang="zh-CN" altLang="en-US" sz="3200" b="1" dirty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缕缕</a:t>
            </a:r>
          </a:p>
        </p:txBody>
      </p:sp>
    </p:spTree>
    <p:extLst>
      <p:ext uri="{BB962C8B-B14F-4D97-AF65-F5344CB8AC3E}">
        <p14:creationId xmlns:p14="http://schemas.microsoft.com/office/powerpoint/2010/main" val="349409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12E-6 0.12569 C 0.00782 0.04236 0.0185 -0.03704 0.03947 -0.03704 C 0.06331 -0.03704 0.07125 0.04236 0.07907 0.12569 C 0.08988 0.21852 0.0977 0.31088 0.12427 0.31088 C 0.14811 0.31088 0.15592 0.21852 0.16673 0.12569 C 0.17181 0.04236 0.1825 -0.03704 0.20633 -0.03704 C 0.22731 -0.03704 0.23799 0.04236 0.2458 0.12569 C 0.25388 0.21852 0.26456 0.31088 0.28827 0.31088 C 0.3121 0.31088 0.33073 0.12569 0.33073 0.12662 C 0.33868 0.04236 0.34649 -0.03704 0.37033 -0.03704 C 0.39417 -0.03704 0.40198 0.04236 0.40993 0.12569 C 0.42061 0.21852 0.42856 0.31088 0.45474 0.31088 C 0.47884 0.31088 0.48678 0.21852 0.49486 0.12569 C 0.50515 0.04236 0.51296 -0.03704 0.5368 -0.03704 C 0.55816 -0.03704 0.56884 0.04236 0.57679 0.12569 C 0.58474 0.21852 0.59503 0.31088 0.61886 0.31088 C 0.64296 0.31088 0.65078 0.21852 0.6612 0.12569 " pathEditMode="relative" rAng="0" ptsTypes="fffffffffffffffff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60" y="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4" descr="bo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29" y="873837"/>
            <a:ext cx="110490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61139" y="1079637"/>
            <a:ext cx="62431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ea typeface="时尚中黑简体"/>
              </a:rPr>
              <a:t>：</a:t>
            </a:r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楷体" pitchFamily="2" charset="-122"/>
                <a:ea typeface="华文楷体" pitchFamily="2" charset="-122"/>
              </a:rPr>
              <a:t>鱼</a:t>
            </a:r>
            <a:r>
              <a:rPr lang="zh-CN" altLang="en-US" sz="3200" b="1" dirty="0">
                <a:solidFill>
                  <a:schemeClr val="accent5">
                    <a:lumMod val="25000"/>
                  </a:schemeClr>
                </a:solidFill>
                <a:latin typeface="华文楷体" pitchFamily="2" charset="-122"/>
                <a:ea typeface="华文楷体" pitchFamily="2" charset="-122"/>
              </a:rPr>
              <a:t>身上的鳞片，可以制鱼胶。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04" y="1924050"/>
            <a:ext cx="115252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761139" y="2091750"/>
            <a:ext cx="79819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ea typeface="时尚中黑简体"/>
              </a:rPr>
              <a:t>：</a:t>
            </a:r>
            <a:r>
              <a:rPr lang="zh-CN" altLang="en-US" sz="3200" b="1" dirty="0">
                <a:solidFill>
                  <a:schemeClr val="accent5">
                    <a:lumMod val="25000"/>
                  </a:schemeClr>
                </a:solidFill>
                <a:latin typeface="华文楷体" pitchFamily="2" charset="-122"/>
                <a:ea typeface="华文楷体" pitchFamily="2" charset="-122"/>
              </a:rPr>
              <a:t>连绵的</a:t>
            </a:r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楷体" pitchFamily="2" charset="-122"/>
                <a:ea typeface="华文楷体" pitchFamily="2" charset="-122"/>
              </a:rPr>
              <a:t>山峰，如：峰峦叠嶂、峰峦起伏</a:t>
            </a:r>
            <a:r>
              <a:rPr lang="zh-CN" altLang="en-US" sz="3200" b="1" dirty="0">
                <a:solidFill>
                  <a:schemeClr val="accent5">
                    <a:lumMod val="25000"/>
                  </a:schemeClr>
                </a:solidFill>
                <a:latin typeface="华文楷体" pitchFamily="2" charset="-122"/>
                <a:ea typeface="华文楷体" pitchFamily="2" charset="-122"/>
              </a:rPr>
              <a:t>。</a:t>
            </a: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654" y="2954365"/>
            <a:ext cx="109537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821900" y="3101769"/>
            <a:ext cx="97184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ea typeface="时尚中黑简体"/>
              </a:rPr>
              <a:t>：</a:t>
            </a:r>
            <a:r>
              <a:rPr lang="zh-CN" altLang="en-US" sz="3200" b="1" dirty="0">
                <a:solidFill>
                  <a:schemeClr val="accent5">
                    <a:lumMod val="25000"/>
                  </a:schemeClr>
                </a:solidFill>
                <a:latin typeface="华文楷体" pitchFamily="2" charset="-122"/>
                <a:ea typeface="华文楷体" pitchFamily="2" charset="-122"/>
              </a:rPr>
              <a:t>一种纱薄如蝉翼的布料。古时用来做</a:t>
            </a:r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楷体" pitchFamily="2" charset="-122"/>
                <a:ea typeface="华文楷体" pitchFamily="2" charset="-122"/>
              </a:rPr>
              <a:t>女子的</a:t>
            </a:r>
            <a:r>
              <a:rPr lang="zh-CN" altLang="en-US" sz="3200" b="1" dirty="0">
                <a:solidFill>
                  <a:schemeClr val="accent5">
                    <a:lumMod val="25000"/>
                  </a:schemeClr>
                </a:solidFill>
                <a:latin typeface="华文楷体" pitchFamily="2" charset="-122"/>
                <a:ea typeface="华文楷体" pitchFamily="2" charset="-122"/>
              </a:rPr>
              <a:t>衣物。</a:t>
            </a: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54" y="3930869"/>
            <a:ext cx="11334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761139" y="4108093"/>
            <a:ext cx="97184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ea typeface="时尚中黑简体"/>
              </a:rPr>
              <a:t>：</a:t>
            </a:r>
            <a:r>
              <a:rPr lang="zh-CN" altLang="en-US" sz="3200" b="1" dirty="0">
                <a:solidFill>
                  <a:schemeClr val="accent5">
                    <a:lumMod val="25000"/>
                  </a:schemeClr>
                </a:solidFill>
                <a:latin typeface="华文楷体" pitchFamily="2" charset="-122"/>
                <a:ea typeface="华文楷体" pitchFamily="2" charset="-122"/>
              </a:rPr>
              <a:t>物体的样子模糊，看不清楚</a:t>
            </a:r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latin typeface="华文楷体" pitchFamily="2" charset="-122"/>
                <a:ea typeface="华文楷体" pitchFamily="2" charset="-122"/>
              </a:rPr>
              <a:t>。</a:t>
            </a:r>
            <a:endParaRPr lang="zh-CN" altLang="en-US" sz="3200" b="1" dirty="0">
              <a:solidFill>
                <a:schemeClr val="accent5">
                  <a:lumMod val="25000"/>
                </a:schemeClr>
              </a:solidFill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40835" y="4818993"/>
            <a:ext cx="718694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6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例：夏天</a:t>
            </a:r>
            <a:r>
              <a:rPr lang="zh-CN" altLang="en-US" sz="26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朦胧的月色里，青蛙用它优美的</a:t>
            </a:r>
            <a:r>
              <a:rPr lang="zh-CN" altLang="en-US" sz="26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声音，</a:t>
            </a:r>
            <a:r>
              <a:rPr lang="zh-CN" altLang="en-US" sz="26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咏唱着一首富有情趣的歌曲。</a:t>
            </a:r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4814" y="3629591"/>
            <a:ext cx="2785152" cy="2685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60759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背景" descr="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board" descr="bo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banner" descr="banner-clou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5" y="-25400"/>
            <a:ext cx="12292013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大标题"/>
          <p:cNvSpPr txBox="1">
            <a:spLocks noChangeArrowheads="1"/>
          </p:cNvSpPr>
          <p:nvPr/>
        </p:nvSpPr>
        <p:spPr bwMode="auto">
          <a:xfrm>
            <a:off x="4243055" y="185245"/>
            <a:ext cx="4031873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5000" dirty="0" smtClean="0">
                <a:solidFill>
                  <a:srgbClr val="00206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课文体裁介绍</a:t>
            </a:r>
            <a:endParaRPr lang="zh-CN" altLang="zh-CN" sz="5000" dirty="0">
              <a:solidFill>
                <a:srgbClr val="00206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224846" y="1263093"/>
            <a:ext cx="8397852" cy="4608627"/>
            <a:chOff x="3224846" y="1263093"/>
            <a:chExt cx="8397852" cy="4608627"/>
          </a:xfrm>
        </p:grpSpPr>
        <p:sp>
          <p:nvSpPr>
            <p:cNvPr id="4" name="云形 3"/>
            <p:cNvSpPr/>
            <p:nvPr/>
          </p:nvSpPr>
          <p:spPr bwMode="auto">
            <a:xfrm rot="484759">
              <a:off x="3224846" y="1263093"/>
              <a:ext cx="8397852" cy="4608627"/>
            </a:xfrm>
            <a:prstGeom prst="cloud">
              <a:avLst/>
            </a:prstGeom>
            <a:gradFill flip="none" rotWithShape="1">
              <a:gsLst>
                <a:gs pos="0">
                  <a:srgbClr val="03D4A8"/>
                </a:gs>
                <a:gs pos="47000">
                  <a:schemeClr val="bg1"/>
                </a:gs>
                <a:gs pos="0">
                  <a:srgbClr val="0087E6"/>
                </a:gs>
                <a:gs pos="100000">
                  <a:srgbClr val="005CBF"/>
                </a:gs>
              </a:gsLst>
              <a:lin ang="16200000" scaled="1"/>
              <a:tileRect/>
            </a:gradFill>
            <a:ln w="38100" cap="flat" cmpd="sng" algn="ctr">
              <a:solidFill>
                <a:schemeClr val="accent5">
                  <a:lumMod val="50000"/>
                </a:schemeClr>
              </a:solidFill>
              <a:prstDash val="sysDot"/>
              <a:round/>
              <a:headEnd type="none" w="med" len="med"/>
              <a:tailEnd type="none" w="med" len="med"/>
            </a:ln>
            <a:effectLst>
              <a:glow rad="63500">
                <a:schemeClr val="accent1">
                  <a:satMod val="175000"/>
                  <a:alpha val="40000"/>
                </a:schemeClr>
              </a:glow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</a:pPr>
              <a:endPara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083270" y="2227289"/>
              <a:ext cx="7141778" cy="25545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latin typeface="华文仿宋" pitchFamily="2" charset="-122"/>
                  <a:ea typeface="华文仿宋" pitchFamily="2" charset="-122"/>
                </a:rPr>
                <a:t>是</a:t>
              </a:r>
              <a:r>
                <a:rPr lang="zh-CN" altLang="en-US" sz="3200" b="1" dirty="0">
                  <a:latin typeface="华文仿宋" pitchFamily="2" charset="-122"/>
                  <a:ea typeface="华文仿宋" pitchFamily="2" charset="-122"/>
                </a:rPr>
                <a:t>一种以</a:t>
              </a:r>
              <a:r>
                <a:rPr lang="zh-CN" altLang="en-US" sz="3200" b="1" dirty="0">
                  <a:solidFill>
                    <a:srgbClr val="FF0000"/>
                  </a:solidFill>
                  <a:latin typeface="华文仿宋" pitchFamily="2" charset="-122"/>
                  <a:ea typeface="华文仿宋" pitchFamily="2" charset="-122"/>
                </a:rPr>
                <a:t>说明</a:t>
              </a:r>
              <a:r>
                <a:rPr lang="zh-CN" altLang="en-US" sz="3200" b="1" dirty="0">
                  <a:latin typeface="华文仿宋" pitchFamily="2" charset="-122"/>
                  <a:ea typeface="华文仿宋" pitchFamily="2" charset="-122"/>
                </a:rPr>
                <a:t>为主要表达方式，用来介绍事物，解释事理的文章</a:t>
              </a:r>
              <a:r>
                <a:rPr lang="zh-CN" altLang="en-US" sz="3200" b="1" dirty="0" smtClean="0">
                  <a:latin typeface="华文仿宋" pitchFamily="2" charset="-122"/>
                  <a:ea typeface="华文仿宋" pitchFamily="2" charset="-122"/>
                </a:rPr>
                <a:t>。</a:t>
              </a:r>
              <a:endParaRPr lang="en-US" altLang="zh-CN" sz="3200" b="1" dirty="0" smtClean="0">
                <a:latin typeface="华文仿宋" pitchFamily="2" charset="-122"/>
                <a:ea typeface="华文仿宋" pitchFamily="2" charset="-122"/>
              </a:endParaRPr>
            </a:p>
            <a:p>
              <a:r>
                <a:rPr lang="zh-CN" altLang="en-US" sz="3200" b="1" dirty="0" smtClean="0">
                  <a:latin typeface="华文仿宋" pitchFamily="2" charset="-122"/>
                  <a:ea typeface="华文仿宋" pitchFamily="2" charset="-122"/>
                </a:rPr>
                <a:t>分为</a:t>
              </a:r>
              <a:r>
                <a:rPr lang="zh-CN" altLang="en-US" sz="3200" b="1" dirty="0">
                  <a:latin typeface="华文仿宋" pitchFamily="2" charset="-122"/>
                  <a:ea typeface="华文仿宋" pitchFamily="2" charset="-122"/>
                </a:rPr>
                <a:t>两类</a:t>
              </a:r>
              <a:r>
                <a:rPr lang="zh-CN" altLang="en-US" sz="3200" b="1" dirty="0" smtClean="0">
                  <a:latin typeface="华文仿宋" pitchFamily="2" charset="-122"/>
                  <a:ea typeface="华文仿宋" pitchFamily="2" charset="-122"/>
                </a:rPr>
                <a:t>：</a:t>
              </a:r>
              <a:endParaRPr lang="en-US" altLang="zh-CN" sz="3200" b="1" dirty="0" smtClean="0">
                <a:latin typeface="华文仿宋" pitchFamily="2" charset="-122"/>
                <a:ea typeface="华文仿宋" pitchFamily="2" charset="-122"/>
              </a:endParaRPr>
            </a:p>
            <a:p>
              <a:r>
                <a:rPr lang="zh-CN" altLang="en-US" sz="3200" b="1" dirty="0" smtClean="0">
                  <a:solidFill>
                    <a:srgbClr val="FF0000"/>
                  </a:solidFill>
                  <a:latin typeface="华文新魏" pitchFamily="2" charset="-122"/>
                  <a:ea typeface="华文新魏" pitchFamily="2" charset="-122"/>
                </a:rPr>
                <a:t>事物</a:t>
              </a:r>
              <a:r>
                <a:rPr lang="zh-CN" altLang="en-US" sz="3200" b="1" dirty="0">
                  <a:solidFill>
                    <a:srgbClr val="FF0000"/>
                  </a:solidFill>
                  <a:latin typeface="华文新魏" pitchFamily="2" charset="-122"/>
                  <a:ea typeface="华文新魏" pitchFamily="2" charset="-122"/>
                </a:rPr>
                <a:t>说明文</a:t>
              </a:r>
              <a:r>
                <a:rPr lang="en-US" altLang="zh-CN" sz="3200" b="1" dirty="0" smtClean="0">
                  <a:latin typeface="华文仿宋" pitchFamily="2" charset="-122"/>
                  <a:ea typeface="华文仿宋" pitchFamily="2" charset="-122"/>
                </a:rPr>
                <a:t>——</a:t>
              </a:r>
              <a:r>
                <a:rPr lang="zh-CN" altLang="en-US" sz="3200" b="1" dirty="0" smtClean="0">
                  <a:latin typeface="华文仿宋" pitchFamily="2" charset="-122"/>
                  <a:ea typeface="华文仿宋" pitchFamily="2" charset="-122"/>
                </a:rPr>
                <a:t>说明</a:t>
              </a:r>
              <a:r>
                <a:rPr lang="zh-CN" altLang="en-US" sz="3200" b="1" dirty="0">
                  <a:latin typeface="华文仿宋" pitchFamily="2" charset="-122"/>
                  <a:ea typeface="华文仿宋" pitchFamily="2" charset="-122"/>
                </a:rPr>
                <a:t>某种事物的</a:t>
              </a:r>
              <a:r>
                <a:rPr lang="zh-CN" altLang="en-US" sz="3200" b="1" dirty="0" smtClean="0">
                  <a:latin typeface="华文仿宋" pitchFamily="2" charset="-122"/>
                  <a:ea typeface="华文仿宋" pitchFamily="2" charset="-122"/>
                </a:rPr>
                <a:t>特征</a:t>
              </a:r>
              <a:endParaRPr lang="en-US" altLang="zh-CN" sz="3200" b="1" dirty="0" smtClean="0">
                <a:latin typeface="华文仿宋" pitchFamily="2" charset="-122"/>
                <a:ea typeface="华文仿宋" pitchFamily="2" charset="-122"/>
              </a:endParaRPr>
            </a:p>
            <a:p>
              <a:r>
                <a:rPr lang="zh-CN" altLang="en-US" sz="3200" b="1" dirty="0" smtClean="0">
                  <a:solidFill>
                    <a:srgbClr val="FF0000"/>
                  </a:solidFill>
                  <a:latin typeface="华文新魏" pitchFamily="2" charset="-122"/>
                  <a:ea typeface="华文新魏" pitchFamily="2" charset="-122"/>
                </a:rPr>
                <a:t>事理</a:t>
              </a:r>
              <a:r>
                <a:rPr lang="zh-CN" altLang="en-US" sz="3200" b="1" dirty="0">
                  <a:solidFill>
                    <a:srgbClr val="FF0000"/>
                  </a:solidFill>
                  <a:latin typeface="华文新魏" pitchFamily="2" charset="-122"/>
                  <a:ea typeface="华文新魏" pitchFamily="2" charset="-122"/>
                </a:rPr>
                <a:t>说明文</a:t>
              </a:r>
              <a:r>
                <a:rPr lang="en-US" altLang="zh-CN" sz="3200" b="1" dirty="0">
                  <a:latin typeface="华文仿宋" pitchFamily="2" charset="-122"/>
                  <a:ea typeface="华文仿宋" pitchFamily="2" charset="-122"/>
                </a:rPr>
                <a:t>——</a:t>
              </a:r>
              <a:r>
                <a:rPr lang="zh-CN" altLang="en-US" sz="3200" b="1" dirty="0">
                  <a:latin typeface="华文仿宋" pitchFamily="2" charset="-122"/>
                  <a:ea typeface="华文仿宋" pitchFamily="2" charset="-122"/>
                </a:rPr>
                <a:t>阐明事物之间的关系。</a:t>
              </a:r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895" y="4058094"/>
            <a:ext cx="1233115" cy="1927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1178599" y="1671145"/>
            <a:ext cx="2904671" cy="1619934"/>
            <a:chOff x="1178599" y="1671145"/>
            <a:chExt cx="2904671" cy="1619934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8599" y="1671145"/>
              <a:ext cx="2904671" cy="1619934"/>
            </a:xfrm>
            <a:prstGeom prst="rect">
              <a:avLst/>
            </a:prstGeom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</p:spPr>
        </p:pic>
        <p:sp>
          <p:nvSpPr>
            <p:cNvPr id="3" name="TextBox 2"/>
            <p:cNvSpPr txBox="1"/>
            <p:nvPr/>
          </p:nvSpPr>
          <p:spPr>
            <a:xfrm>
              <a:off x="1820296" y="2219133"/>
              <a:ext cx="203375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800" dirty="0" smtClean="0">
                  <a:solidFill>
                    <a:schemeClr val="bg1"/>
                  </a:solidFill>
                  <a:latin typeface="华文琥珀" pitchFamily="2" charset="-122"/>
                  <a:ea typeface="华文琥珀" pitchFamily="2" charset="-122"/>
                </a:rPr>
                <a:t>说明文</a:t>
              </a:r>
              <a:endParaRPr lang="zh-CN" altLang="en-US" sz="3800" dirty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498029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背景" descr="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board" descr="bo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banner" descr="banner-clou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5" y="-25400"/>
            <a:ext cx="12292013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大标题"/>
          <p:cNvSpPr txBox="1">
            <a:spLocks noChangeArrowheads="1"/>
          </p:cNvSpPr>
          <p:nvPr/>
        </p:nvSpPr>
        <p:spPr bwMode="auto">
          <a:xfrm>
            <a:off x="4743191" y="197067"/>
            <a:ext cx="295465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5400" dirty="0" smtClean="0">
                <a:solidFill>
                  <a:srgbClr val="00206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说明方法</a:t>
            </a:r>
            <a:endParaRPr lang="zh-CN" altLang="zh-CN" sz="5400" dirty="0">
              <a:solidFill>
                <a:srgbClr val="00206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65552" y="1537057"/>
            <a:ext cx="8901386" cy="1323439"/>
          </a:xfrm>
          <a:prstGeom prst="rect">
            <a:avLst/>
          </a:prstGeom>
          <a:effectLst>
            <a:softEdge rad="63500"/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打比方</a:t>
            </a:r>
            <a:r>
              <a:rPr lang="zh-CN" altLang="en-US" sz="2600" dirty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zh-CN" altLang="en-US" sz="2600" dirty="0" smtClean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 </a:t>
            </a:r>
            <a:r>
              <a:rPr lang="zh-CN" altLang="en-US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利用</a:t>
            </a:r>
            <a:r>
              <a:rPr lang="zh-CN" altLang="en-US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两种不同事物之间的相似之处作比较，以突出事物的性状特点，增强说明的形象性和生动性的说明方法叫做打比方</a:t>
            </a:r>
            <a:r>
              <a:rPr lang="zh-CN" altLang="en-US" sz="2600" dirty="0">
                <a:solidFill>
                  <a:schemeClr val="accent5">
                    <a:lumMod val="25000"/>
                  </a:schemeClr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2600" b="1" dirty="0">
              <a:solidFill>
                <a:schemeClr val="accent5">
                  <a:lumMod val="25000"/>
                </a:schemeClr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068" y="1514346"/>
            <a:ext cx="1261242" cy="1346149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lumMod val="50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465552" y="3124119"/>
            <a:ext cx="8901386" cy="923330"/>
          </a:xfrm>
          <a:prstGeom prst="rect">
            <a:avLst/>
          </a:prstGeom>
          <a:effectLst>
            <a:softEdge rad="63500"/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分类别 </a:t>
            </a:r>
            <a:r>
              <a:rPr lang="zh-CN" altLang="en-US" sz="2800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 </a:t>
            </a:r>
            <a:r>
              <a:rPr lang="zh-CN" altLang="en-US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将</a:t>
            </a:r>
            <a:r>
              <a:rPr lang="zh-CN" altLang="en-US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被说明的对象，按照一定的标准划分成不同的类别，一类一类地加以说明，这种说明方法，叫分类别。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068" y="3101408"/>
            <a:ext cx="1261242" cy="946041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lumMod val="50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454060" y="4317043"/>
            <a:ext cx="8901386" cy="523220"/>
          </a:xfrm>
          <a:prstGeom prst="rect">
            <a:avLst/>
          </a:prstGeom>
          <a:effectLst>
            <a:softEdge rad="63500"/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举例子 </a:t>
            </a:r>
            <a:r>
              <a:rPr lang="zh-CN" altLang="en-US" sz="2800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使</a:t>
            </a:r>
            <a:r>
              <a:rPr lang="zh-CN" altLang="en-US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文章更加具体</a:t>
            </a:r>
            <a:r>
              <a:rPr lang="en-US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,</a:t>
            </a:r>
            <a:r>
              <a:rPr lang="zh-CN" altLang="en-US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更有说服力</a:t>
            </a:r>
            <a:r>
              <a:rPr lang="en-US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,</a:t>
            </a:r>
            <a:r>
              <a:rPr lang="zh-CN" altLang="en-US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更客观的说明了事物。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76" y="4294332"/>
            <a:ext cx="1261242" cy="545931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lumMod val="50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454060" y="5168285"/>
            <a:ext cx="8901386" cy="954107"/>
          </a:xfrm>
          <a:prstGeom prst="rect">
            <a:avLst/>
          </a:prstGeom>
          <a:effectLst>
            <a:softEdge rad="63500"/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作</a:t>
            </a:r>
            <a:r>
              <a:rPr lang="zh-CN" altLang="en-US" sz="2800" b="1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诠释 </a:t>
            </a:r>
            <a:r>
              <a:rPr lang="zh-CN" altLang="en-US" sz="2800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从</a:t>
            </a:r>
            <a:r>
              <a:rPr lang="zh-CN" altLang="en-US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一个侧面，就事物的某一个特点做些解释，这种方法叫诠释</a:t>
            </a:r>
            <a:r>
              <a:rPr lang="zh-CN" altLang="en-US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法。</a:t>
            </a:r>
            <a:endParaRPr lang="zh-CN" altLang="en-US" sz="2600" b="1" dirty="0">
              <a:solidFill>
                <a:schemeClr val="accent5">
                  <a:lumMod val="25000"/>
                </a:schemeClr>
              </a:solidFill>
              <a:latin typeface="华文仿宋" pitchFamily="2" charset="-122"/>
              <a:ea typeface="华文仿宋" pitchFamily="2" charset="-122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76" y="5145574"/>
            <a:ext cx="1261242" cy="545931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lumMod val="50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2454060" y="1562315"/>
            <a:ext cx="8901386" cy="1323439"/>
          </a:xfrm>
          <a:prstGeom prst="rect">
            <a:avLst/>
          </a:prstGeom>
          <a:effectLst>
            <a:softEdge rad="63500"/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摹状貌 </a:t>
            </a:r>
            <a:r>
              <a:rPr lang="zh-CN" altLang="en-US" sz="2800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 </a:t>
            </a:r>
            <a:r>
              <a:rPr lang="zh-CN" altLang="en-US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为了</a:t>
            </a:r>
            <a:r>
              <a:rPr lang="zh-CN" altLang="en-US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使被说明对象更形象、具体，可以进行状貌摹写，这种说明方法叫摹状貌。</a:t>
            </a:r>
            <a:r>
              <a:rPr lang="en-US" altLang="zh-CN" sz="26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(</a:t>
            </a:r>
            <a:r>
              <a:rPr lang="zh-CN" altLang="en-US" sz="26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和描写要区分开</a:t>
            </a:r>
            <a:r>
              <a:rPr lang="en-US" altLang="zh-CN" sz="26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,</a:t>
            </a:r>
            <a:r>
              <a:rPr lang="zh-CN" altLang="en-US" sz="26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两者虽一样</a:t>
            </a:r>
            <a:r>
              <a:rPr lang="en-US" altLang="zh-CN" sz="26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,</a:t>
            </a:r>
            <a:r>
              <a:rPr lang="zh-CN" altLang="en-US" sz="26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不过是在不同的文体中的。</a:t>
            </a:r>
            <a:r>
              <a:rPr lang="en-US" altLang="zh-CN" sz="26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)</a:t>
            </a:r>
            <a:endParaRPr lang="zh-CN" altLang="en-US" sz="2600" b="1" dirty="0">
              <a:solidFill>
                <a:schemeClr val="accent5">
                  <a:lumMod val="50000"/>
                </a:schemeClr>
              </a:solidFill>
              <a:latin typeface="华文仿宋" pitchFamily="2" charset="-122"/>
              <a:ea typeface="华文仿宋" pitchFamily="2" charset="-122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76" y="1539604"/>
            <a:ext cx="1261242" cy="1346149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lumMod val="50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2465552" y="3276518"/>
            <a:ext cx="8901386" cy="1323439"/>
          </a:xfrm>
          <a:prstGeom prst="rect">
            <a:avLst/>
          </a:prstGeom>
          <a:effectLst>
            <a:softEdge rad="63500"/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作比较 </a:t>
            </a:r>
            <a:r>
              <a:rPr lang="zh-CN" altLang="en-US" sz="2800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说明</a:t>
            </a:r>
            <a:r>
              <a:rPr lang="zh-CN" altLang="en-US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某些抽象的或者是人们比较陌生的事物，可以用具体的或者大家已经熟悉的事物和它比较，使读者通过比较得到具体而鲜明的印象。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068" y="3253807"/>
            <a:ext cx="1261242" cy="946041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lumMod val="50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454060" y="4895319"/>
            <a:ext cx="8901386" cy="1323439"/>
          </a:xfrm>
          <a:prstGeom prst="rect">
            <a:avLst/>
          </a:prstGeom>
          <a:effectLst>
            <a:softEdge rad="63500"/>
          </a:effectLst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引资料 </a:t>
            </a:r>
            <a:r>
              <a:rPr lang="zh-CN" altLang="en-US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为了使说明的内容更充实具体，可以引资料说明。引资料的范围很广，可以是经典著作，名家名言，公式定律，典故谚语等。</a:t>
            </a:r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068" y="4895319"/>
            <a:ext cx="1261242" cy="1227073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lumMod val="50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8" y="-114084"/>
            <a:ext cx="3041718" cy="177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9600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2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5" dur="2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2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1" dur="2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4" dur="2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7" dur="2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0" dur="2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2" grpId="0" animBg="1"/>
      <p:bldP spid="2" grpId="1" animBg="1"/>
      <p:bldP spid="11" grpId="0" animBg="1"/>
      <p:bldP spid="11" grpId="1" animBg="1"/>
      <p:bldP spid="13" grpId="0" animBg="1"/>
      <p:bldP spid="13" grpId="1" animBg="1"/>
      <p:bldP spid="15" grpId="0" animBg="1"/>
      <p:bldP spid="15" grpId="1" animBg="1"/>
      <p:bldP spid="17" grpId="0" animBg="1"/>
      <p:bldP spid="20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 descr="bo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6" name="Picture 13" descr="cloud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3350"/>
            <a:ext cx="4510087" cy="196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14" descr="cloud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66" y="0"/>
            <a:ext cx="3144837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1287476" y="651966"/>
            <a:ext cx="22621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zh-CN" altLang="en-US" sz="5400" dirty="0" smtClean="0">
                <a:ln w="17780" cmpd="sng">
                  <a:solidFill>
                    <a:srgbClr val="5B9BD5">
                      <a:tint val="3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5B9BD5">
                        <a:tint val="63000"/>
                        <a:sat val="105000"/>
                      </a:srgbClr>
                    </a:gs>
                    <a:gs pos="90000">
                      <a:srgbClr val="5B9BD5">
                        <a:shade val="50000"/>
                        <a:satMod val="100000"/>
                      </a:srgb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连一连</a:t>
            </a:r>
            <a:endParaRPr lang="zh-CN" altLang="en-US" sz="5400" dirty="0">
              <a:ln w="17780" cmpd="sng">
                <a:solidFill>
                  <a:srgbClr val="5B9BD5">
                    <a:tint val="3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5B9BD5">
                      <a:tint val="63000"/>
                      <a:sat val="105000"/>
                    </a:srgbClr>
                  </a:gs>
                  <a:gs pos="90000">
                    <a:srgbClr val="5B9BD5">
                      <a:shade val="50000"/>
                      <a:satMod val="100000"/>
                    </a:srgb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87476" y="2110055"/>
            <a:ext cx="1608083" cy="403187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打比方</a:t>
            </a:r>
            <a:endParaRPr lang="en-US" altLang="zh-CN" sz="3200" b="1" dirty="0" smtClean="0">
              <a:solidFill>
                <a:schemeClr val="accent5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endParaRPr lang="en-US" altLang="zh-CN" sz="3200" b="1" dirty="0" smtClean="0">
              <a:solidFill>
                <a:schemeClr val="accent5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作比较</a:t>
            </a:r>
            <a:endParaRPr lang="en-US" altLang="zh-CN" sz="3200" b="1" dirty="0" smtClean="0">
              <a:solidFill>
                <a:schemeClr val="accent5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endParaRPr lang="en-US" altLang="zh-CN" sz="3200" b="1" dirty="0" smtClean="0">
              <a:solidFill>
                <a:schemeClr val="accent5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摹状貌</a:t>
            </a:r>
            <a:endParaRPr lang="en-US" altLang="zh-CN" sz="3200" b="1" dirty="0" smtClean="0">
              <a:solidFill>
                <a:schemeClr val="accent5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endParaRPr lang="en-US" altLang="zh-CN" sz="3200" b="1" dirty="0" smtClean="0">
              <a:solidFill>
                <a:schemeClr val="accent5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3200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引用</a:t>
            </a:r>
            <a:endParaRPr lang="en-US" altLang="zh-CN" sz="3200" b="1" dirty="0" smtClean="0">
              <a:solidFill>
                <a:schemeClr val="accent5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endParaRPr lang="zh-CN" altLang="en-US" sz="3200" b="1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51283" y="2073099"/>
            <a:ext cx="7062952" cy="39703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·</a:t>
            </a:r>
            <a:r>
              <a:rPr lang="zh-CN" altLang="en-US" sz="28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站</a:t>
            </a:r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得高的云，叫</a:t>
            </a:r>
            <a:r>
              <a:rPr lang="zh-CN" altLang="en-US" sz="28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卷云</a:t>
            </a:r>
            <a:r>
              <a:rPr lang="en-US" altLang="zh-CN" sz="28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……</a:t>
            </a:r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这时的卷层云得改名换姓，该叫它高层云了</a:t>
            </a:r>
            <a:r>
              <a:rPr lang="zh-CN" altLang="en-US" sz="28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。</a:t>
            </a:r>
            <a:endParaRPr lang="en-US" altLang="zh-CN" sz="2800" b="1" dirty="0" smtClean="0">
              <a:solidFill>
                <a:schemeClr val="accent5">
                  <a:lumMod val="50000"/>
                </a:schemeClr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 smtClean="0">
              <a:solidFill>
                <a:schemeClr val="accent5">
                  <a:lumMod val="50000"/>
                </a:schemeClr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8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·</a:t>
            </a:r>
            <a:r>
              <a:rPr lang="zh-CN" altLang="en-US" sz="28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朝霞</a:t>
            </a:r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不出门，晚霞行千里</a:t>
            </a:r>
            <a:r>
              <a:rPr lang="zh-CN" altLang="en-US" sz="28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。</a:t>
            </a:r>
            <a:endParaRPr lang="en-US" altLang="zh-CN" sz="2800" b="1" dirty="0" smtClean="0">
              <a:solidFill>
                <a:schemeClr val="accent5">
                  <a:lumMod val="50000"/>
                </a:schemeClr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 smtClean="0">
              <a:solidFill>
                <a:schemeClr val="accent5">
                  <a:lumMod val="50000"/>
                </a:schemeClr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8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·</a:t>
            </a:r>
            <a:r>
              <a:rPr lang="zh-CN" altLang="en-US" sz="28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还有</a:t>
            </a:r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的像峰峦、像河川、像雄狮、像奔</a:t>
            </a:r>
            <a:r>
              <a:rPr lang="zh-CN" altLang="en-US" sz="28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马</a:t>
            </a:r>
            <a:endParaRPr lang="en-US" altLang="zh-CN" sz="2800" b="1" dirty="0" smtClean="0">
              <a:solidFill>
                <a:schemeClr val="accent5">
                  <a:lumMod val="50000"/>
                </a:schemeClr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en-US" altLang="zh-CN" sz="2800" b="1" dirty="0">
              <a:solidFill>
                <a:schemeClr val="accent5">
                  <a:lumMod val="50000"/>
                </a:schemeClr>
              </a:solidFill>
              <a:latin typeface="华文仿宋" pitchFamily="2" charset="-122"/>
              <a:ea typeface="华文仿宋" pitchFamily="2" charset="-122"/>
            </a:endParaRPr>
          </a:p>
          <a:p>
            <a:r>
              <a:rPr lang="en-US" altLang="zh-CN" sz="28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·</a:t>
            </a:r>
            <a:r>
              <a:rPr lang="zh-CN" altLang="en-US" sz="2800" b="1" dirty="0" smtClean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有时</a:t>
            </a:r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华文仿宋" pitchFamily="2" charset="-122"/>
                <a:ea typeface="华文仿宋" pitchFamily="2" charset="-122"/>
              </a:rPr>
              <a:t>把天空点缀得很美丽，有时又把天空笼罩得很阴森。</a:t>
            </a:r>
          </a:p>
        </p:txBody>
      </p:sp>
      <p:cxnSp>
        <p:nvCxnSpPr>
          <p:cNvPr id="12" name="直接连接符 11"/>
          <p:cNvCxnSpPr/>
          <p:nvPr/>
        </p:nvCxnSpPr>
        <p:spPr bwMode="auto">
          <a:xfrm>
            <a:off x="2895559" y="2341180"/>
            <a:ext cx="1455724" cy="206528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直接连接符 13"/>
          <p:cNvCxnSpPr/>
          <p:nvPr/>
        </p:nvCxnSpPr>
        <p:spPr bwMode="auto">
          <a:xfrm>
            <a:off x="2895559" y="3452649"/>
            <a:ext cx="1455724" cy="182879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直接连接符 15"/>
          <p:cNvCxnSpPr/>
          <p:nvPr/>
        </p:nvCxnSpPr>
        <p:spPr bwMode="auto">
          <a:xfrm flipV="1">
            <a:off x="2895559" y="2632841"/>
            <a:ext cx="1455724" cy="177362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直接连接符 17"/>
          <p:cNvCxnSpPr/>
          <p:nvPr/>
        </p:nvCxnSpPr>
        <p:spPr bwMode="auto">
          <a:xfrm flipV="1">
            <a:off x="2937230" y="3767960"/>
            <a:ext cx="1414053" cy="168691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360" y="800893"/>
            <a:ext cx="4333875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094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4" descr="bo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13" descr="cloud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33350"/>
            <a:ext cx="4510087" cy="196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4" descr="cloud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-47625"/>
            <a:ext cx="3144837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839849" y="617420"/>
            <a:ext cx="2954656" cy="9233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dirty="0">
                <a:ln w="17780" cmpd="sng">
                  <a:solidFill>
                    <a:srgbClr val="5B9BD5">
                      <a:tint val="3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5B9BD5">
                        <a:tint val="63000"/>
                        <a:sat val="105000"/>
                      </a:srgbClr>
                    </a:gs>
                    <a:gs pos="90000">
                      <a:srgbClr val="5B9BD5">
                        <a:shade val="50000"/>
                        <a:satMod val="100000"/>
                      </a:srgb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说明语言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414344" y="863641"/>
            <a:ext cx="6794939" cy="12670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zh-CN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本文</a:t>
            </a:r>
            <a:r>
              <a:rPr lang="zh-CN" altLang="zh-CN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中，作者准确地使用了表示</a:t>
            </a:r>
            <a:r>
              <a:rPr lang="zh-CN" altLang="zh-CN" sz="2800" b="1" u="sng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时间</a:t>
            </a:r>
            <a:r>
              <a:rPr lang="zh-CN" altLang="zh-CN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zh-CN" sz="2800" b="1" u="sng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范围</a:t>
            </a:r>
            <a:r>
              <a:rPr lang="zh-CN" altLang="zh-CN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等副词</a:t>
            </a:r>
            <a:r>
              <a:rPr lang="zh-CN" altLang="zh-CN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，</a:t>
            </a:r>
            <a:r>
              <a:rPr lang="zh-CN" altLang="en-US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请</a:t>
            </a:r>
            <a:r>
              <a:rPr lang="zh-CN" altLang="zh-CN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找出</a:t>
            </a:r>
            <a:r>
              <a:rPr lang="zh-CN" altLang="zh-CN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例子并分析。</a:t>
            </a:r>
          </a:p>
          <a:p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39849" y="2162186"/>
            <a:ext cx="10369434" cy="16773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en-US" altLang="zh-CN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1.</a:t>
            </a:r>
            <a:r>
              <a:rPr lang="zh-CN" altLang="zh-CN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积雨云</a:t>
            </a:r>
            <a:r>
              <a:rPr lang="zh-CN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越长越高，云</a:t>
            </a:r>
            <a:r>
              <a:rPr lang="zh-CN" altLang="zh-CN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底</a:t>
            </a:r>
            <a:r>
              <a:rPr lang="zh-CN" altLang="zh-CN" sz="2600" b="1" u="sng" dirty="0" smtClean="0">
                <a:solidFill>
                  <a:schemeClr val="accent5">
                    <a:lumMod val="25000"/>
                  </a:schemeClr>
                </a:solidFill>
                <a:effectLst>
                  <a:glow rad="101600">
                    <a:srgbClr val="002060">
                      <a:alpha val="40000"/>
                    </a:srgbClr>
                  </a:glow>
                </a:effectLst>
                <a:latin typeface="华文仿宋" pitchFamily="2" charset="-122"/>
                <a:ea typeface="华文仿宋" pitchFamily="2" charset="-122"/>
              </a:rPr>
              <a:t>慢慢</a:t>
            </a:r>
            <a:r>
              <a:rPr lang="zh-CN" altLang="zh-CN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变</a:t>
            </a:r>
            <a:r>
              <a:rPr lang="zh-CN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黑，云峰</a:t>
            </a:r>
            <a:r>
              <a:rPr lang="zh-CN" altLang="zh-CN" sz="2600" b="1" u="sng" dirty="0">
                <a:solidFill>
                  <a:schemeClr val="accent5">
                    <a:lumMod val="25000"/>
                  </a:schemeClr>
                </a:solidFill>
                <a:effectLst>
                  <a:glow rad="101600">
                    <a:srgbClr val="3366FF">
                      <a:alpha val="40000"/>
                    </a:srgbClr>
                  </a:glow>
                </a:effectLst>
                <a:latin typeface="华文仿宋" pitchFamily="2" charset="-122"/>
                <a:ea typeface="华文仿宋" pitchFamily="2" charset="-122"/>
              </a:rPr>
              <a:t>渐渐</a:t>
            </a:r>
            <a:r>
              <a:rPr lang="zh-CN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模糊……</a:t>
            </a:r>
            <a:r>
              <a:rPr lang="zh-CN" altLang="zh-CN" sz="2600" b="1" u="sng" dirty="0">
                <a:solidFill>
                  <a:schemeClr val="accent5">
                    <a:lumMod val="25000"/>
                  </a:schemeClr>
                </a:solidFill>
                <a:effectLst>
                  <a:glow rad="101600">
                    <a:srgbClr val="002060">
                      <a:alpha val="40000"/>
                    </a:srgbClr>
                  </a:glow>
                </a:effectLst>
                <a:latin typeface="华文仿宋" pitchFamily="2" charset="-122"/>
                <a:ea typeface="华文仿宋" pitchFamily="2" charset="-122"/>
              </a:rPr>
              <a:t>顷刻间</a:t>
            </a:r>
            <a:r>
              <a:rPr lang="zh-CN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，雷声隆隆，电光闪闪，就会哗啦哗啦地下起暴雨来，</a:t>
            </a:r>
            <a:r>
              <a:rPr lang="zh-CN" altLang="zh-CN" sz="2600" b="1" u="sng" dirty="0">
                <a:solidFill>
                  <a:schemeClr val="accent5">
                    <a:lumMod val="25000"/>
                  </a:schemeClr>
                </a:solidFill>
                <a:effectLst>
                  <a:glow rad="101600">
                    <a:srgbClr val="002060">
                      <a:alpha val="40000"/>
                    </a:srgbClr>
                  </a:glow>
                </a:effectLst>
                <a:latin typeface="华文仿宋" pitchFamily="2" charset="-122"/>
                <a:ea typeface="华文仿宋" pitchFamily="2" charset="-122"/>
              </a:rPr>
              <a:t>有时</a:t>
            </a:r>
            <a:r>
              <a:rPr lang="zh-CN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竟会带来冰雹或者龙卷风</a:t>
            </a:r>
            <a:r>
              <a:rPr lang="zh-CN" altLang="zh-CN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。</a:t>
            </a:r>
            <a:endParaRPr lang="en-US" altLang="zh-CN" sz="2600" b="1" dirty="0" smtClean="0">
              <a:solidFill>
                <a:schemeClr val="accent5">
                  <a:lumMod val="25000"/>
                </a:schemeClr>
              </a:solidFill>
              <a:latin typeface="华文仿宋" pitchFamily="2" charset="-122"/>
              <a:ea typeface="华文仿宋" pitchFamily="2" charset="-122"/>
            </a:endParaRPr>
          </a:p>
          <a:p>
            <a:endParaRPr lang="zh-CN" altLang="en-US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9849" y="3716953"/>
            <a:ext cx="103694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2.</a:t>
            </a:r>
            <a:r>
              <a:rPr lang="zh-CN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但是，天气变化异常复杂，春云识天气有</a:t>
            </a:r>
            <a:r>
              <a:rPr lang="zh-CN" altLang="zh-CN" sz="2600" b="1" u="sng" dirty="0">
                <a:solidFill>
                  <a:schemeClr val="accent5">
                    <a:lumMod val="25000"/>
                  </a:schemeClr>
                </a:solidFill>
                <a:effectLst>
                  <a:glow rad="101600">
                    <a:srgbClr val="002060">
                      <a:alpha val="40000"/>
                    </a:srgbClr>
                  </a:glow>
                </a:effectLst>
                <a:latin typeface="华文仿宋" pitchFamily="2" charset="-122"/>
                <a:ea typeface="华文仿宋" pitchFamily="2" charset="-122"/>
              </a:rPr>
              <a:t>一定</a:t>
            </a:r>
            <a:r>
              <a:rPr lang="zh-CN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的限度</a:t>
            </a:r>
            <a:r>
              <a:rPr lang="zh-CN" altLang="zh-CN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。</a:t>
            </a:r>
            <a:endParaRPr lang="zh-CN" altLang="zh-CN" sz="2600" b="1" dirty="0">
              <a:solidFill>
                <a:schemeClr val="accent5">
                  <a:lumMod val="25000"/>
                </a:schemeClr>
              </a:solidFill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9878" y="4502909"/>
            <a:ext cx="1037584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3</a:t>
            </a:r>
            <a:r>
              <a:rPr lang="en-US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.</a:t>
            </a:r>
            <a:r>
              <a:rPr lang="zh-CN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出现了高层云，</a:t>
            </a:r>
            <a:r>
              <a:rPr lang="zh-CN" altLang="zh-CN" sz="2600" b="1" u="sng" dirty="0">
                <a:solidFill>
                  <a:schemeClr val="accent5">
                    <a:lumMod val="25000"/>
                  </a:schemeClr>
                </a:solidFill>
                <a:effectLst>
                  <a:glow rad="101600">
                    <a:srgbClr val="002060">
                      <a:alpha val="40000"/>
                    </a:srgbClr>
                  </a:glow>
                </a:effectLst>
                <a:latin typeface="华文仿宋" pitchFamily="2" charset="-122"/>
                <a:ea typeface="华文仿宋" pitchFamily="2" charset="-122"/>
              </a:rPr>
              <a:t>往往</a:t>
            </a:r>
            <a:r>
              <a:rPr lang="zh-CN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几个钟头内便下雨或者下雪</a:t>
            </a:r>
            <a:r>
              <a:rPr lang="zh-CN" altLang="en-US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。</a:t>
            </a:r>
            <a:endParaRPr lang="en-US" altLang="zh-CN" sz="2600" b="1" dirty="0">
              <a:solidFill>
                <a:schemeClr val="accent5">
                  <a:lumMod val="25000"/>
                </a:schemeClr>
              </a:solidFill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3438" y="5265683"/>
            <a:ext cx="103726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4.</a:t>
            </a:r>
            <a:r>
              <a:rPr lang="zh-CN" altLang="zh-CN" sz="2600" b="1" dirty="0" smtClean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卷云</a:t>
            </a:r>
            <a:r>
              <a:rPr lang="zh-CN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和卷积云的位置很高，那里水分少，它们</a:t>
            </a:r>
            <a:r>
              <a:rPr lang="zh-CN" altLang="zh-CN" sz="2600" b="1" u="sng" dirty="0">
                <a:solidFill>
                  <a:schemeClr val="accent5">
                    <a:lumMod val="25000"/>
                  </a:schemeClr>
                </a:solidFill>
                <a:effectLst>
                  <a:glow rad="101600">
                    <a:srgbClr val="002060">
                      <a:alpha val="40000"/>
                    </a:srgbClr>
                  </a:glow>
                </a:effectLst>
                <a:latin typeface="华文仿宋" pitchFamily="2" charset="-122"/>
                <a:ea typeface="华文仿宋" pitchFamily="2" charset="-122"/>
              </a:rPr>
              <a:t>一般</a:t>
            </a:r>
            <a:r>
              <a:rPr lang="zh-CN" altLang="zh-CN" sz="2600" b="1" dirty="0">
                <a:solidFill>
                  <a:schemeClr val="accent5">
                    <a:lumMod val="25000"/>
                  </a:schemeClr>
                </a:solidFill>
                <a:latin typeface="华文仿宋" pitchFamily="2" charset="-122"/>
                <a:ea typeface="华文仿宋" pitchFamily="2" charset="-122"/>
              </a:rPr>
              <a:t>不会带来雨雪。</a:t>
            </a:r>
          </a:p>
          <a:p>
            <a:endParaRPr lang="zh-CN" altLang="en-US" dirty="0">
              <a:solidFill>
                <a:srgbClr val="000000"/>
              </a:solidFill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625"/>
                    </a14:imgEffect>
                    <a14:imgEffect>
                      <a14:saturation sat="1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559" y="1540750"/>
            <a:ext cx="7425559" cy="295242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73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3794505" y="2655005"/>
            <a:ext cx="59485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600" dirty="0">
                <a:solidFill>
                  <a:srgbClr val="FFFFFF"/>
                </a:solidFill>
                <a:latin typeface="华文琥珀" pitchFamily="2" charset="-122"/>
                <a:ea typeface="华文琥珀" pitchFamily="2" charset="-122"/>
              </a:rPr>
              <a:t>天气的阴晴变化虽有一定规律可循，但又不是绝对的。</a:t>
            </a:r>
            <a:endParaRPr lang="zh-CN" altLang="en-US" sz="3600" dirty="0">
              <a:solidFill>
                <a:srgbClr val="FFFFFF"/>
              </a:solidFill>
              <a:latin typeface="华文琥珀" pitchFamily="2" charset="-122"/>
              <a:ea typeface="华文琥珀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18809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 build="p"/>
      <p:bldP spid="7" grpId="0"/>
      <p:bldP spid="8" grpId="0"/>
      <p:bldP spid="9" grpId="0" build="p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背景" descr="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board" descr="bo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banner" descr="banner-clou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5" y="-25400"/>
            <a:ext cx="12292013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675" y="1500306"/>
            <a:ext cx="1261242" cy="756745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5">
                <a:lumMod val="50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4756686" y="188042"/>
            <a:ext cx="26468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巩固总结</a:t>
            </a:r>
            <a:endParaRPr lang="zh-CN" altLang="zh-CN" sz="48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85090" y="1340070"/>
            <a:ext cx="83557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dirty="0">
                <a:solidFill>
                  <a:srgbClr val="3366FF"/>
                </a:solidFill>
                <a:latin typeface="华文新魏" pitchFamily="2" charset="-122"/>
                <a:ea typeface="华文新魏" pitchFamily="2" charset="-122"/>
              </a:rPr>
              <a:t>屏幕上显示云的名称，</a:t>
            </a:r>
            <a:r>
              <a:rPr lang="zh-CN" altLang="zh-CN" sz="3200" b="1" dirty="0">
                <a:solidFill>
                  <a:schemeClr val="accent1">
                    <a:lumMod val="50000"/>
                  </a:schemeClr>
                </a:solidFill>
                <a:latin typeface="华文新魏" pitchFamily="2" charset="-122"/>
                <a:ea typeface="华文新魏" pitchFamily="2" charset="-122"/>
              </a:rPr>
              <a:t>请大家用画图工具画出相应的云朵，</a:t>
            </a:r>
            <a:r>
              <a:rPr lang="zh-CN" altLang="zh-CN" sz="2800" dirty="0">
                <a:solidFill>
                  <a:srgbClr val="3366FF"/>
                </a:solidFill>
                <a:latin typeface="华文新魏" pitchFamily="2" charset="-122"/>
                <a:ea typeface="华文新魏" pitchFamily="2" charset="-122"/>
              </a:rPr>
              <a:t>并且与课文对照，比比谁画的最贴切。</a:t>
            </a:r>
            <a:endParaRPr lang="zh-CN" altLang="en-US" sz="2800" dirty="0">
              <a:solidFill>
                <a:srgbClr val="3366FF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227" y="2835481"/>
            <a:ext cx="2363560" cy="129508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227" y="4454074"/>
            <a:ext cx="2363560" cy="129508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72" y="2835481"/>
            <a:ext cx="2363560" cy="129508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068" y="2835481"/>
            <a:ext cx="2363560" cy="12950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81683" y="3306845"/>
            <a:ext cx="15292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卷云</a:t>
            </a:r>
            <a:endParaRPr lang="zh-CN" altLang="en-US" sz="3200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530134" y="3306845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卷积云</a:t>
            </a:r>
            <a:endParaRPr lang="zh-CN" altLang="en-US" sz="3200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315850" y="3306844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积云</a:t>
            </a:r>
            <a:endParaRPr lang="zh-CN" altLang="en-US" sz="3200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877659" y="4955811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高积云</a:t>
            </a:r>
            <a:endParaRPr lang="zh-CN" altLang="en-US" sz="3200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782" y="4454849"/>
            <a:ext cx="2363560" cy="1295085"/>
          </a:xfrm>
          <a:prstGeom prst="rect">
            <a:avLst/>
          </a:prstGeom>
        </p:spPr>
      </p:pic>
      <p:sp>
        <p:nvSpPr>
          <p:cNvPr id="20" name="矩形 19"/>
          <p:cNvSpPr/>
          <p:nvPr/>
        </p:nvSpPr>
        <p:spPr>
          <a:xfrm>
            <a:off x="5433980" y="4956586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卷层</a:t>
            </a:r>
            <a:r>
              <a:rPr lang="zh-CN" altLang="en-US" sz="3200" dirty="0" smtClean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云</a:t>
            </a:r>
            <a:endParaRPr lang="zh-CN" altLang="en-US" sz="3200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068" y="4491819"/>
            <a:ext cx="2363560" cy="1295085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9082500" y="4993556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雨层</a:t>
            </a:r>
            <a:r>
              <a:rPr lang="zh-CN" altLang="en-US" sz="3200" dirty="0" smtClean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云</a:t>
            </a:r>
            <a:endParaRPr lang="zh-CN" altLang="en-US" sz="3200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076057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9" grpId="0"/>
      <p:bldP spid="10" grpId="0"/>
      <p:bldP spid="20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4" descr="bo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040525"/>
            <a:ext cx="3074021" cy="2305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344" y="1040525"/>
            <a:ext cx="3074021" cy="2305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056" y="1040524"/>
            <a:ext cx="3026978" cy="22702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99" y="3702451"/>
            <a:ext cx="3074021" cy="2209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4345" y="3702451"/>
            <a:ext cx="3074020" cy="2209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0055" y="3702451"/>
            <a:ext cx="3026979" cy="2209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58713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背景" descr="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board" descr="bo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banner" descr="banner-clou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5" y="-25400"/>
            <a:ext cx="12292013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475" y="2132856"/>
            <a:ext cx="138262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4756686" y="188042"/>
            <a:ext cx="264687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课后练习</a:t>
            </a:r>
            <a:endParaRPr lang="zh-CN" altLang="zh-CN" sz="48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46310" y="2132856"/>
            <a:ext cx="8544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600" dirty="0">
                <a:solidFill>
                  <a:schemeClr val="accent5">
                    <a:lumMod val="50000"/>
                  </a:schemeClr>
                </a:solidFill>
                <a:latin typeface="华文新魏" pitchFamily="2" charset="-122"/>
                <a:ea typeface="华文新魏" pitchFamily="2" charset="-122"/>
              </a:rPr>
              <a:t>收集并积累有关云的谚语、成语、诗词等</a:t>
            </a:r>
            <a:endParaRPr lang="zh-CN" altLang="en-US" sz="3600" dirty="0">
              <a:solidFill>
                <a:schemeClr val="accent5">
                  <a:lumMod val="50000"/>
                </a:schemeClr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81683" y="3306845"/>
            <a:ext cx="15292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卷云</a:t>
            </a:r>
            <a:endParaRPr lang="zh-CN" altLang="en-US" sz="3200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230580" y="3306845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卷积云</a:t>
            </a:r>
            <a:endParaRPr lang="zh-CN" altLang="en-US" sz="3200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315850" y="3306844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积云</a:t>
            </a:r>
            <a:endParaRPr lang="zh-CN" altLang="en-US" sz="3200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877659" y="4955811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高积云</a:t>
            </a:r>
            <a:endParaRPr lang="zh-CN" altLang="en-US" sz="3200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071362" y="4956586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卷层</a:t>
            </a:r>
            <a:r>
              <a:rPr lang="zh-CN" altLang="en-US" sz="3200" dirty="0" smtClean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云</a:t>
            </a:r>
            <a:endParaRPr lang="zh-CN" altLang="en-US" sz="3200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082500" y="4993556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雨层</a:t>
            </a:r>
            <a:r>
              <a:rPr lang="zh-CN" altLang="en-US" sz="3200" dirty="0" smtClean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云</a:t>
            </a:r>
            <a:endParaRPr lang="zh-CN" altLang="en-US" sz="3200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6345" y="3306845"/>
            <a:ext cx="138262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787180" y="3306845"/>
            <a:ext cx="85449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600" dirty="0">
                <a:solidFill>
                  <a:schemeClr val="accent5">
                    <a:lumMod val="50000"/>
                  </a:schemeClr>
                </a:solidFill>
                <a:latin typeface="华文新魏" pitchFamily="2" charset="-122"/>
                <a:ea typeface="华文新魏" pitchFamily="2" charset="-122"/>
              </a:rPr>
              <a:t>收集并积累</a:t>
            </a:r>
            <a:r>
              <a:rPr lang="zh-CN" altLang="zh-CN" sz="3600" dirty="0" smtClean="0">
                <a:solidFill>
                  <a:schemeClr val="accent5">
                    <a:lumMod val="50000"/>
                  </a:schemeClr>
                </a:solidFill>
                <a:latin typeface="华文新魏" pitchFamily="2" charset="-122"/>
                <a:ea typeface="华文新魏" pitchFamily="2" charset="-122"/>
              </a:rPr>
              <a:t>有关</a:t>
            </a:r>
            <a:r>
              <a:rPr lang="zh-CN" altLang="en-US" sz="3600" dirty="0" smtClean="0">
                <a:solidFill>
                  <a:schemeClr val="accent5">
                    <a:lumMod val="50000"/>
                  </a:schemeClr>
                </a:solidFill>
                <a:latin typeface="华文新魏" pitchFamily="2" charset="-122"/>
                <a:ea typeface="华文新魏" pitchFamily="2" charset="-122"/>
              </a:rPr>
              <a:t>天气</a:t>
            </a:r>
            <a:r>
              <a:rPr lang="zh-CN" altLang="zh-CN" sz="3600" dirty="0" smtClean="0">
                <a:solidFill>
                  <a:schemeClr val="accent5">
                    <a:lumMod val="50000"/>
                  </a:schemeClr>
                </a:solidFill>
                <a:latin typeface="华文新魏" pitchFamily="2" charset="-122"/>
                <a:ea typeface="华文新魏" pitchFamily="2" charset="-122"/>
              </a:rPr>
              <a:t>的</a:t>
            </a:r>
            <a:r>
              <a:rPr lang="zh-CN" altLang="zh-CN" sz="3600" dirty="0">
                <a:solidFill>
                  <a:schemeClr val="accent5">
                    <a:lumMod val="50000"/>
                  </a:schemeClr>
                </a:solidFill>
                <a:latin typeface="华文新魏" pitchFamily="2" charset="-122"/>
                <a:ea typeface="华文新魏" pitchFamily="2" charset="-122"/>
              </a:rPr>
              <a:t>谚语</a:t>
            </a:r>
            <a:r>
              <a:rPr lang="zh-CN" altLang="zh-CN" sz="3600" dirty="0" smtClean="0">
                <a:solidFill>
                  <a:schemeClr val="accent5">
                    <a:lumMod val="50000"/>
                  </a:schemeClr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3600" dirty="0" smtClean="0">
                <a:solidFill>
                  <a:schemeClr val="accent5">
                    <a:lumMod val="50000"/>
                  </a:schemeClr>
                </a:solidFill>
                <a:latin typeface="华文新魏" pitchFamily="2" charset="-122"/>
                <a:ea typeface="华文新魏" pitchFamily="2" charset="-122"/>
              </a:rPr>
              <a:t>俗语等</a:t>
            </a:r>
            <a:endParaRPr lang="zh-CN" altLang="en-US" sz="3600" dirty="0">
              <a:solidFill>
                <a:schemeClr val="accent5">
                  <a:lumMod val="50000"/>
                </a:schemeClr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045484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4" descr="boar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12226926" cy="688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047" y="846593"/>
            <a:ext cx="10011103" cy="520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87410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b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-9525"/>
            <a:ext cx="12249150" cy="691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1" name="Picture 3" descr="F:\wps ppt work\imgs\tb-houtui.pngtb-houtui">
            <a:hlinkClick r:id="" action="ppaction://hlinkshowjump?jump=lastslideviewed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1300" y="6383338"/>
            <a:ext cx="6159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2" name="Picture 4" descr="F:\wps ppt work\imgs\tb-tuichu.pngtb-tuichu">
            <a:hlinkClick r:id="" action="ppaction://hlinkshowjump?jump=endshow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0463" y="6383338"/>
            <a:ext cx="6159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3" name="Picture 12" descr="F:\wps ppt work\imgs\tb-xiuxi.pngtb-xiuxi">
            <a:hlinkClick r:id="rId6" action="ppaction://hlinksldjump" tooltip="休息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9600" y="6383338"/>
            <a:ext cx="6159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2534" name="大标题"/>
          <p:cNvSpPr txBox="1">
            <a:spLocks noChangeArrowheads="1"/>
          </p:cNvSpPr>
          <p:nvPr/>
        </p:nvSpPr>
        <p:spPr bwMode="auto">
          <a:xfrm>
            <a:off x="2967038" y="2805113"/>
            <a:ext cx="634019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zh-CN" altLang="zh-CN" sz="4800" b="1" dirty="0">
                <a:solidFill>
                  <a:schemeClr val="bg1"/>
                </a:solidFill>
                <a:latin typeface="华文彩云" pitchFamily="2" charset="-122"/>
                <a:ea typeface="华文彩云" pitchFamily="2" charset="-122"/>
              </a:rPr>
              <a:t>放映结束，谢谢观看！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67794" y="4455250"/>
            <a:ext cx="462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中文</a:t>
            </a:r>
            <a:r>
              <a:rPr lang="en-US" altLang="zh-CN" sz="2400" dirty="0" smtClean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132   </a:t>
            </a:r>
            <a:r>
              <a:rPr lang="zh-CN" altLang="en-US" sz="2400" dirty="0" smtClean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方圆媛  余佳佳  张昕钰</a:t>
            </a:r>
            <a:endParaRPr lang="zh-CN" altLang="en-US" sz="2400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ffice 主题">
  <a:themeElements>
    <a:clrScheme name="1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Office 主题">
  <a:themeElements>
    <a:clrScheme name="3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3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3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Office 主题">
  <a:themeElements>
    <a:clrScheme name="4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4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4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Office 主题">
  <a:themeElements>
    <a:clrScheme name="5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5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5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6_Office 主题">
  <a:themeElements>
    <a:clrScheme name="6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6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6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7_Office 主题">
  <a:themeElements>
    <a:clrScheme name="7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7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7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8_Office 主题">
  <a:themeElements>
    <a:clrScheme name="8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8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8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9_Office 主题">
  <a:themeElements>
    <a:clrScheme name="9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9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9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0_Office 主题">
  <a:themeElements>
    <a:clrScheme name="10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0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0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1_Office 主题">
  <a:themeElements>
    <a:clrScheme name="11_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1_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11_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380</TotalTime>
  <Pages>0</Pages>
  <Words>1030</Words>
  <Characters>0</Characters>
  <Application>Microsoft Office PowerPoint</Application>
  <DocSecurity>0</DocSecurity>
  <PresentationFormat>自定义</PresentationFormat>
  <Lines>0</Lines>
  <Paragraphs>110</Paragraphs>
  <Slides>17</Slides>
  <Notes>16</Notes>
  <HiddenSlides>0</HiddenSlides>
  <MMClips>2</MMClips>
  <ScaleCrop>false</ScaleCrop>
  <HeadingPairs>
    <vt:vector size="4" baseType="variant">
      <vt:variant>
        <vt:lpstr>主题</vt:lpstr>
      </vt:variant>
      <vt:variant>
        <vt:i4>12</vt:i4>
      </vt:variant>
      <vt:variant>
        <vt:lpstr>幻灯片标题</vt:lpstr>
      </vt:variant>
      <vt:variant>
        <vt:i4>17</vt:i4>
      </vt:variant>
    </vt:vector>
  </HeadingPairs>
  <TitlesOfParts>
    <vt:vector size="29" baseType="lpstr">
      <vt:lpstr>Office Theme</vt:lpstr>
      <vt:lpstr>Office 主题</vt:lpstr>
      <vt:lpstr>1_Office 主题</vt:lpstr>
      <vt:lpstr>3_Office 主题</vt:lpstr>
      <vt:lpstr>4_Office 主题</vt:lpstr>
      <vt:lpstr>5_Office 主题</vt:lpstr>
      <vt:lpstr>6_Office 主题</vt:lpstr>
      <vt:lpstr>7_Office 主题</vt:lpstr>
      <vt:lpstr>8_Office 主题</vt:lpstr>
      <vt:lpstr>9_Office 主题</vt:lpstr>
      <vt:lpstr>10_Office 主题</vt:lpstr>
      <vt:lpstr>11_Office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zuazua W</dc:creator>
  <cp:lastModifiedBy>Administrator</cp:lastModifiedBy>
  <cp:revision>43</cp:revision>
  <dcterms:created xsi:type="dcterms:W3CDTF">2012-09-21T09:29:31Z</dcterms:created>
  <dcterms:modified xsi:type="dcterms:W3CDTF">2015-09-26T12:24:52Z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2052-9.1.0.4716</vt:lpwstr>
  </property>
</Properties>
</file>