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8" r:id="rId13"/>
    <p:sldId id="268" r:id="rId14"/>
    <p:sldId id="269" r:id="rId15"/>
    <p:sldId id="267" r:id="rId16"/>
    <p:sldId id="271" r:id="rId17"/>
    <p:sldId id="270" r:id="rId18"/>
    <p:sldId id="272" r:id="rId19"/>
    <p:sldId id="274" r:id="rId20"/>
    <p:sldId id="273" r:id="rId21"/>
    <p:sldId id="275" r:id="rId22"/>
    <p:sldId id="276" r:id="rId23"/>
    <p:sldId id="277" r:id="rId2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zh-CN" altLang="en-US" smtClean="0"/>
              <a:t>单击图标添加图片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&#35270;&#39057;&#32032;&#26448;/&#23433;&#22622;&#32769;&#33136;&#40723;-&#38485;&#20043;&#21271;%20&#23433;&#22622;&#33136;&#40723;%20&#38485;&#21271;&#33136;&#40723;%20&#33136;&#40723;&#34920;&#28436;%20&#33136;&#40723;&#28436;&#20986;_&#26631;&#28165;.mp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67544" y="260648"/>
            <a:ext cx="3024336" cy="504056"/>
          </a:xfrm>
          <a:prstGeom prst="rect">
            <a:avLst/>
          </a:prstGeom>
          <a:solidFill>
            <a:srgbClr val="005696"/>
          </a:solidFill>
          <a:ln>
            <a:solidFill>
              <a:srgbClr val="005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55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读字词  正字音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655233"/>
            <a:ext cx="8352928" cy="4573967"/>
          </a:xfrm>
        </p:spPr>
        <p:txBody>
          <a:bodyPr>
            <a:normAutofit/>
          </a:bodyPr>
          <a:lstStyle/>
          <a:p>
            <a:r>
              <a:rPr lang="zh-CN" altLang="en-US" sz="2400" dirty="0" smtClean="0"/>
              <a:t>亢奋（</a:t>
            </a:r>
            <a:r>
              <a:rPr lang="en-US" altLang="zh-CN" sz="2400" dirty="0" err="1"/>
              <a:t>kàng</a:t>
            </a:r>
            <a:r>
              <a:rPr lang="en-US" altLang="zh-CN" sz="2400" dirty="0"/>
              <a:t> </a:t>
            </a:r>
            <a:r>
              <a:rPr lang="en-US" altLang="zh-CN" sz="2400" dirty="0" err="1" smtClean="0"/>
              <a:t>fèn</a:t>
            </a:r>
            <a:r>
              <a:rPr lang="zh-CN" altLang="en-US" sz="2400" dirty="0" smtClean="0"/>
              <a:t>）  晦暗</a:t>
            </a:r>
            <a:r>
              <a:rPr lang="en-US" altLang="zh-CN" sz="2400" dirty="0" smtClean="0"/>
              <a:t>(</a:t>
            </a:r>
            <a:r>
              <a:rPr lang="en-US" altLang="zh-CN" sz="2400" dirty="0" err="1"/>
              <a:t>huì</a:t>
            </a:r>
            <a:r>
              <a:rPr lang="en-US" altLang="zh-CN" sz="2400" dirty="0"/>
              <a:t> </a:t>
            </a:r>
            <a:r>
              <a:rPr lang="en-US" altLang="zh-CN" sz="2400" dirty="0" err="1"/>
              <a:t>àn</a:t>
            </a:r>
            <a:r>
              <a:rPr lang="en-US" altLang="zh-CN" sz="2400" dirty="0" smtClean="0"/>
              <a:t>) </a:t>
            </a:r>
            <a:r>
              <a:rPr lang="zh-CN" altLang="en-US" sz="2400" dirty="0" smtClean="0"/>
              <a:t>       羁绊</a:t>
            </a:r>
            <a:r>
              <a:rPr lang="en-US" altLang="zh-CN" sz="2400" dirty="0" smtClean="0"/>
              <a:t>(</a:t>
            </a:r>
            <a:r>
              <a:rPr lang="en-US" altLang="zh-CN" sz="2400" dirty="0" err="1" smtClean="0"/>
              <a:t>jī</a:t>
            </a:r>
            <a:r>
              <a:rPr lang="en-US" altLang="zh-CN" sz="2400" dirty="0" smtClean="0"/>
              <a:t> </a:t>
            </a:r>
            <a:r>
              <a:rPr lang="en-US" altLang="zh-CN" sz="2400" dirty="0" err="1"/>
              <a:t>bàn</a:t>
            </a:r>
            <a:r>
              <a:rPr lang="en-US" altLang="zh-CN" sz="2400" dirty="0" smtClean="0"/>
              <a:t>)</a:t>
            </a:r>
          </a:p>
          <a:p>
            <a:r>
              <a:rPr lang="zh-CN" altLang="en-US" sz="2400" dirty="0" smtClean="0"/>
              <a:t>闭塞</a:t>
            </a:r>
            <a:r>
              <a:rPr lang="en-US" altLang="zh-CN" sz="2400" dirty="0" smtClean="0"/>
              <a:t>(</a:t>
            </a:r>
            <a:r>
              <a:rPr lang="en-US" altLang="zh-CN" sz="2400" dirty="0" err="1"/>
              <a:t>bì</a:t>
            </a:r>
            <a:r>
              <a:rPr lang="en-US" altLang="zh-CN" sz="2400" dirty="0"/>
              <a:t> </a:t>
            </a:r>
            <a:r>
              <a:rPr lang="en-US" altLang="zh-CN" sz="2400" dirty="0" err="1"/>
              <a:t>sè</a:t>
            </a:r>
            <a:r>
              <a:rPr lang="en-US" altLang="zh-CN" sz="2400" dirty="0" smtClean="0"/>
              <a:t>)          </a:t>
            </a:r>
            <a:r>
              <a:rPr lang="zh-CN" altLang="en-US" sz="2400" dirty="0" smtClean="0"/>
              <a:t> 灼烧</a:t>
            </a:r>
            <a:r>
              <a:rPr lang="en-US" altLang="zh-CN" sz="2400" dirty="0" smtClean="0"/>
              <a:t>(</a:t>
            </a:r>
            <a:r>
              <a:rPr lang="en-US" altLang="zh-CN" sz="2400" dirty="0" err="1"/>
              <a:t>zhuó</a:t>
            </a:r>
            <a:r>
              <a:rPr lang="en-US" altLang="zh-CN" sz="2400" dirty="0"/>
              <a:t> </a:t>
            </a:r>
            <a:r>
              <a:rPr lang="en-US" altLang="zh-CN" sz="2400" dirty="0" err="1"/>
              <a:t>shāo</a:t>
            </a:r>
            <a:r>
              <a:rPr lang="en-US" altLang="zh-CN" sz="2400" dirty="0" smtClean="0"/>
              <a:t>) </a:t>
            </a:r>
            <a:r>
              <a:rPr lang="zh-CN" altLang="en-US" sz="2400" dirty="0" smtClean="0"/>
              <a:t>  冗杂</a:t>
            </a:r>
            <a:r>
              <a:rPr lang="en-US" altLang="zh-CN" sz="2400" dirty="0" smtClean="0"/>
              <a:t>(</a:t>
            </a:r>
            <a:r>
              <a:rPr lang="en-US" altLang="zh-CN" sz="2400" dirty="0" err="1"/>
              <a:t>rǒng</a:t>
            </a:r>
            <a:r>
              <a:rPr lang="en-US" altLang="zh-CN" sz="2400" dirty="0"/>
              <a:t> </a:t>
            </a:r>
            <a:r>
              <a:rPr lang="en-US" altLang="zh-CN" sz="2400" dirty="0" err="1"/>
              <a:t>zá</a:t>
            </a:r>
            <a:r>
              <a:rPr lang="en-US" altLang="zh-CN" sz="2400" dirty="0" smtClean="0"/>
              <a:t>)</a:t>
            </a:r>
          </a:p>
          <a:p>
            <a:r>
              <a:rPr lang="zh-CN" altLang="en-US" sz="2400" dirty="0" smtClean="0"/>
              <a:t>蓦然</a:t>
            </a:r>
            <a:r>
              <a:rPr lang="en-US" altLang="zh-CN" sz="2400" dirty="0"/>
              <a:t>(</a:t>
            </a:r>
            <a:r>
              <a:rPr lang="en-US" altLang="zh-CN" sz="2400" dirty="0" err="1"/>
              <a:t>mò</a:t>
            </a:r>
            <a:r>
              <a:rPr lang="en-US" altLang="zh-CN" sz="2400" dirty="0"/>
              <a:t> </a:t>
            </a:r>
            <a:r>
              <a:rPr lang="en-US" altLang="zh-CN" sz="2400" dirty="0" err="1"/>
              <a:t>rán</a:t>
            </a:r>
            <a:r>
              <a:rPr lang="en-US" altLang="zh-CN" sz="2400" dirty="0"/>
              <a:t>) </a:t>
            </a:r>
            <a:r>
              <a:rPr lang="zh-CN" altLang="en-US" sz="2400" dirty="0" smtClean="0"/>
              <a:t>       震撼</a:t>
            </a:r>
            <a:r>
              <a:rPr lang="en-US" altLang="zh-CN" sz="2400" dirty="0" smtClean="0"/>
              <a:t>(</a:t>
            </a:r>
            <a:r>
              <a:rPr lang="en-US" altLang="zh-CN" sz="2400" dirty="0" err="1"/>
              <a:t>zhèn</a:t>
            </a:r>
            <a:r>
              <a:rPr lang="en-US" altLang="zh-CN" sz="2400" dirty="0"/>
              <a:t> </a:t>
            </a:r>
            <a:r>
              <a:rPr lang="en-US" altLang="zh-CN" sz="2400" dirty="0" err="1"/>
              <a:t>hàn</a:t>
            </a:r>
            <a:r>
              <a:rPr lang="en-US" altLang="zh-CN" sz="2400" dirty="0" smtClean="0"/>
              <a:t>)</a:t>
            </a:r>
            <a:r>
              <a:rPr lang="zh-CN" altLang="en-US" sz="2400" dirty="0" smtClean="0"/>
              <a:t>     磅礴</a:t>
            </a:r>
            <a:r>
              <a:rPr lang="en-US" altLang="zh-CN" sz="2400" dirty="0" smtClean="0"/>
              <a:t>(</a:t>
            </a:r>
            <a:r>
              <a:rPr lang="en-US" altLang="zh-CN" sz="2400" dirty="0" err="1"/>
              <a:t>páng</a:t>
            </a:r>
            <a:r>
              <a:rPr lang="en-US" altLang="zh-CN" sz="2400" dirty="0"/>
              <a:t> </a:t>
            </a:r>
            <a:r>
              <a:rPr lang="en-US" altLang="zh-CN" sz="2400" dirty="0" err="1"/>
              <a:t>bó</a:t>
            </a:r>
            <a:r>
              <a:rPr lang="en-US" altLang="zh-CN" sz="2400" dirty="0" smtClean="0"/>
              <a:t>)</a:t>
            </a:r>
            <a:r>
              <a:rPr lang="zh-CN" altLang="en-US" sz="2400" dirty="0" smtClean="0"/>
              <a:t> </a:t>
            </a:r>
            <a:endParaRPr lang="en-US" altLang="zh-CN" sz="2400" dirty="0" smtClean="0"/>
          </a:p>
          <a:p>
            <a:r>
              <a:rPr lang="zh-CN" altLang="en-US" sz="2400" dirty="0" smtClean="0"/>
              <a:t>戛然而止</a:t>
            </a:r>
            <a:r>
              <a:rPr lang="en-US" altLang="zh-CN" sz="2400" dirty="0"/>
              <a:t>(</a:t>
            </a:r>
            <a:r>
              <a:rPr lang="en-US" altLang="zh-CN" sz="2400" dirty="0" err="1"/>
              <a:t>jiá</a:t>
            </a:r>
            <a:r>
              <a:rPr lang="en-US" altLang="zh-CN" sz="2400" dirty="0"/>
              <a:t> </a:t>
            </a:r>
            <a:r>
              <a:rPr lang="en-US" altLang="zh-CN" sz="2400" dirty="0" err="1"/>
              <a:t>rán</a:t>
            </a:r>
            <a:r>
              <a:rPr lang="en-US" altLang="zh-CN" sz="2400" dirty="0"/>
              <a:t> </a:t>
            </a:r>
            <a:r>
              <a:rPr lang="en-US" altLang="zh-CN" sz="2400" dirty="0" err="1"/>
              <a:t>ér</a:t>
            </a:r>
            <a:r>
              <a:rPr lang="en-US" altLang="zh-CN" sz="2400" dirty="0"/>
              <a:t> </a:t>
            </a:r>
            <a:r>
              <a:rPr lang="en-US" altLang="zh-CN" sz="2400" dirty="0" err="1"/>
              <a:t>zhǐ</a:t>
            </a:r>
            <a:r>
              <a:rPr lang="en-US" altLang="zh-CN" sz="2400" dirty="0"/>
              <a:t>)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2434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赏腰鼓  知背景</a:t>
            </a:r>
            <a:endParaRPr lang="zh-CN" altLang="en-US" dirty="0"/>
          </a:p>
        </p:txBody>
      </p:sp>
      <p:pic>
        <p:nvPicPr>
          <p:cNvPr id="1026" name="Picture 2">
            <a:hlinkClick r:id="rId2" action="ppaction://hlinkfile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36754"/>
            <a:ext cx="7056784" cy="5085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278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黄土高原</a:t>
            </a:r>
            <a:endParaRPr lang="zh-CN" altLang="en-US" dirty="0"/>
          </a:p>
        </p:txBody>
      </p:sp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1836155"/>
            <a:ext cx="7124700" cy="3993728"/>
          </a:xfrm>
        </p:spPr>
      </p:pic>
    </p:spTree>
    <p:extLst>
      <p:ext uri="{BB962C8B-B14F-4D97-AF65-F5344CB8AC3E}">
        <p14:creationId xmlns:p14="http://schemas.microsoft.com/office/powerpoint/2010/main" val="423647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263" y="548680"/>
            <a:ext cx="7125113" cy="924475"/>
          </a:xfrm>
        </p:spPr>
        <p:txBody>
          <a:bodyPr/>
          <a:lstStyle/>
          <a:p>
            <a:r>
              <a:rPr lang="zh-CN" altLang="en-US" sz="3600" dirty="0" smtClean="0"/>
              <a:t>赏腰鼓 知背景</a:t>
            </a:r>
            <a:endParaRPr lang="zh-CN" alt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4283968" y="1949212"/>
            <a:ext cx="43924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/>
              <a:t>    刘成章，</a:t>
            </a:r>
            <a:r>
              <a:rPr lang="en-US" altLang="zh-CN" sz="2400" dirty="0" smtClean="0"/>
              <a:t>1937</a:t>
            </a:r>
            <a:r>
              <a:rPr lang="zh-CN" altLang="en-US" sz="2400" dirty="0" smtClean="0"/>
              <a:t>年生于</a:t>
            </a:r>
            <a:r>
              <a:rPr lang="zh-CN" altLang="en-US" sz="2400" dirty="0"/>
              <a:t>陕西延安。他在中学时代就开始了文学创作，高中写诗，然后又转写词，后写了戏剧，再写散文。代表作品</a:t>
            </a:r>
            <a:r>
              <a:rPr lang="en-US" altLang="zh-CN" sz="2400" dirty="0"/>
              <a:t>《</a:t>
            </a:r>
            <a:r>
              <a:rPr lang="zh-CN" altLang="en-US" sz="2400" dirty="0"/>
              <a:t>羊想云彩</a:t>
            </a:r>
            <a:r>
              <a:rPr lang="en-US" altLang="zh-CN" sz="2400" dirty="0"/>
              <a:t>》《</a:t>
            </a:r>
            <a:r>
              <a:rPr lang="zh-CN" altLang="en-US" sz="2400" dirty="0"/>
              <a:t>安塞腰鼓</a:t>
            </a:r>
            <a:r>
              <a:rPr lang="en-US" altLang="zh-CN" sz="2400" dirty="0"/>
              <a:t>》</a:t>
            </a:r>
            <a:r>
              <a:rPr lang="zh-CN" altLang="en-US" sz="2400" dirty="0" smtClean="0"/>
              <a:t>等。</a:t>
            </a:r>
            <a:endParaRPr lang="zh-CN" altLang="en-US" sz="2400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24" y="1700808"/>
            <a:ext cx="3079604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91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 smtClean="0"/>
              <a:t>找特点  定基调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1988840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1000" dirty="0" smtClean="0"/>
              <a:t>   请同学们快速浏览全文，找出文章中直接体现安塞腰鼓特点的一句话。</a:t>
            </a:r>
            <a:endParaRPr lang="zh-CN" altLang="en-US" sz="2400" spc="1000" dirty="0"/>
          </a:p>
        </p:txBody>
      </p:sp>
    </p:spTree>
    <p:extLst>
      <p:ext uri="{BB962C8B-B14F-4D97-AF65-F5344CB8AC3E}">
        <p14:creationId xmlns:p14="http://schemas.microsoft.com/office/powerpoint/2010/main" val="54026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 dirty="0"/>
              <a:t>找特点 </a:t>
            </a:r>
            <a:r>
              <a:rPr lang="zh-CN" altLang="en-US" sz="3600" b="1" dirty="0" smtClean="0"/>
              <a:t> 定</a:t>
            </a:r>
            <a:r>
              <a:rPr lang="zh-CN" altLang="en-US" sz="3600" b="1" dirty="0"/>
              <a:t>基调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7584" y="1916832"/>
            <a:ext cx="7632848" cy="208823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zh-CN" sz="2800" spc="1000" dirty="0"/>
              <a:t>黄土高原上</a:t>
            </a:r>
            <a:r>
              <a:rPr lang="en-US" altLang="zh-CN" sz="2800" spc="1000" dirty="0"/>
              <a:t>,</a:t>
            </a:r>
            <a:r>
              <a:rPr lang="zh-CN" altLang="zh-CN" sz="2800" spc="1000" dirty="0"/>
              <a:t>爆出一场多么壮阔、多么豪放、多么火烈的舞蹈哇</a:t>
            </a:r>
            <a:r>
              <a:rPr lang="en-US" altLang="zh-CN" sz="2800" spc="1000" dirty="0"/>
              <a:t>--</a:t>
            </a:r>
            <a:r>
              <a:rPr lang="zh-CN" altLang="zh-CN" sz="2800" spc="1000" dirty="0"/>
              <a:t>安塞腰鼓</a:t>
            </a:r>
            <a:r>
              <a:rPr lang="en-US" altLang="zh-CN" sz="2800" spc="1000" dirty="0"/>
              <a:t>!</a:t>
            </a:r>
            <a:endParaRPr lang="zh-CN" altLang="zh-CN" sz="2800" spc="1000" dirty="0"/>
          </a:p>
          <a:p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47664" y="4725144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壮阔</a:t>
            </a:r>
            <a:endParaRPr lang="zh-CN" alt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067944" y="472514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豪放</a:t>
            </a:r>
            <a:endParaRPr lang="zh-CN" alt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6372200" y="472514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火烈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10539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 smtClean="0"/>
              <a:t>扣主问  重品读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63688" y="2132856"/>
            <a:ext cx="5832648" cy="2088232"/>
          </a:xfrm>
        </p:spPr>
        <p:txBody>
          <a:bodyPr>
            <a:normAutofit/>
          </a:bodyPr>
          <a:lstStyle/>
          <a:p>
            <a:pPr algn="ctr"/>
            <a:r>
              <a:rPr lang="zh-CN" altLang="en-US" sz="4800" dirty="0" smtClean="0">
                <a:solidFill>
                  <a:srgbClr val="FFC000"/>
                </a:solidFill>
              </a:rPr>
              <a:t>好</a:t>
            </a:r>
            <a:r>
              <a:rPr lang="zh-CN" altLang="en-US" sz="4000" dirty="0" smtClean="0"/>
              <a:t> 一 个 安 塞 腰 鼓 ！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4069856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扣主问  重品读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95736" y="1784116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第一个：好一个安塞腰鼓</a:t>
            </a:r>
            <a:endParaRPr lang="zh-CN" alt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059832" y="2804756"/>
            <a:ext cx="3814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kern="3000" spc="1000" dirty="0" smtClean="0"/>
              <a:t>读出一种精彩</a:t>
            </a:r>
            <a:endParaRPr lang="zh-CN" altLang="en-US" sz="3600" kern="3000" spc="1000" dirty="0"/>
          </a:p>
        </p:txBody>
      </p:sp>
    </p:spTree>
    <p:extLst>
      <p:ext uri="{BB962C8B-B14F-4D97-AF65-F5344CB8AC3E}">
        <p14:creationId xmlns:p14="http://schemas.microsoft.com/office/powerpoint/2010/main" val="284903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19672" y="1321779"/>
            <a:ext cx="5828968" cy="4051437"/>
          </a:xfrm>
        </p:spPr>
        <p:txBody>
          <a:bodyPr>
            <a:normAutofit/>
          </a:bodyPr>
          <a:lstStyle/>
          <a:p>
            <a:r>
              <a:rPr lang="zh-CN" altLang="zh-CN" sz="3200" spc="500" dirty="0"/>
              <a:t>骤雨一样</a:t>
            </a:r>
            <a:r>
              <a:rPr lang="en-US" altLang="zh-CN" sz="3200" spc="500" dirty="0"/>
              <a:t>,</a:t>
            </a:r>
            <a:r>
              <a:rPr lang="zh-CN" altLang="zh-CN" sz="3200" spc="500" dirty="0"/>
              <a:t>是急促的鼓点</a:t>
            </a:r>
            <a:r>
              <a:rPr lang="zh-CN" altLang="zh-CN" sz="3200" spc="500" dirty="0" smtClean="0"/>
              <a:t>；</a:t>
            </a:r>
            <a:endParaRPr lang="en-US" altLang="zh-CN" sz="3200" spc="500" dirty="0" smtClean="0"/>
          </a:p>
          <a:p>
            <a:r>
              <a:rPr lang="zh-CN" altLang="zh-CN" sz="3200" spc="500" dirty="0" smtClean="0"/>
              <a:t>旋风</a:t>
            </a:r>
            <a:r>
              <a:rPr lang="zh-CN" altLang="zh-CN" sz="3200" spc="500" dirty="0"/>
              <a:t>一样</a:t>
            </a:r>
            <a:r>
              <a:rPr lang="en-US" altLang="zh-CN" sz="3200" spc="500" dirty="0"/>
              <a:t>,</a:t>
            </a:r>
            <a:r>
              <a:rPr lang="zh-CN" altLang="zh-CN" sz="3200" spc="500" dirty="0"/>
              <a:t>是飞扬的流苏</a:t>
            </a:r>
            <a:r>
              <a:rPr lang="zh-CN" altLang="zh-CN" sz="3200" spc="500" dirty="0" smtClean="0"/>
              <a:t>；</a:t>
            </a:r>
            <a:endParaRPr lang="en-US" altLang="zh-CN" sz="3200" spc="500" dirty="0" smtClean="0"/>
          </a:p>
          <a:p>
            <a:r>
              <a:rPr lang="zh-CN" altLang="zh-CN" sz="3200" spc="500" dirty="0" smtClean="0"/>
              <a:t>乱</a:t>
            </a:r>
            <a:r>
              <a:rPr lang="zh-CN" altLang="zh-CN" sz="3200" spc="500" dirty="0"/>
              <a:t>蛙一样</a:t>
            </a:r>
            <a:r>
              <a:rPr lang="en-US" altLang="zh-CN" sz="3200" spc="500" dirty="0"/>
              <a:t>,</a:t>
            </a:r>
            <a:r>
              <a:rPr lang="zh-CN" altLang="zh-CN" sz="3200" spc="500" dirty="0"/>
              <a:t>是蹦跳的脚步</a:t>
            </a:r>
            <a:r>
              <a:rPr lang="zh-CN" altLang="zh-CN" sz="3200" spc="500" dirty="0" smtClean="0"/>
              <a:t>；</a:t>
            </a:r>
            <a:endParaRPr lang="en-US" altLang="zh-CN" sz="3200" spc="500" dirty="0" smtClean="0"/>
          </a:p>
          <a:p>
            <a:r>
              <a:rPr lang="zh-CN" altLang="zh-CN" sz="3200" spc="500" dirty="0" smtClean="0"/>
              <a:t>火花</a:t>
            </a:r>
            <a:r>
              <a:rPr lang="zh-CN" altLang="zh-CN" sz="3200" spc="500" dirty="0"/>
              <a:t>一样</a:t>
            </a:r>
            <a:r>
              <a:rPr lang="en-US" altLang="zh-CN" sz="3200" spc="500" dirty="0"/>
              <a:t>,</a:t>
            </a:r>
            <a:r>
              <a:rPr lang="zh-CN" altLang="zh-CN" sz="3200" spc="500" dirty="0"/>
              <a:t>是闪射的瞳仁</a:t>
            </a:r>
            <a:r>
              <a:rPr lang="zh-CN" altLang="zh-CN" sz="3200" spc="500" dirty="0" smtClean="0"/>
              <a:t>；</a:t>
            </a:r>
            <a:endParaRPr lang="en-US" altLang="zh-CN" sz="3200" spc="500" dirty="0" smtClean="0"/>
          </a:p>
          <a:p>
            <a:r>
              <a:rPr lang="zh-CN" altLang="zh-CN" sz="3200" spc="500" dirty="0" smtClean="0"/>
              <a:t>斗</a:t>
            </a:r>
            <a:r>
              <a:rPr lang="zh-CN" altLang="zh-CN" sz="3200" spc="500" dirty="0"/>
              <a:t>虎一样</a:t>
            </a:r>
            <a:r>
              <a:rPr lang="en-US" altLang="zh-CN" sz="3200" spc="500" dirty="0"/>
              <a:t>,</a:t>
            </a:r>
            <a:r>
              <a:rPr lang="zh-CN" altLang="zh-CN" sz="3200" spc="500" dirty="0"/>
              <a:t>是强健的风姿。</a:t>
            </a:r>
            <a:endParaRPr lang="zh-CN" altLang="en-US" sz="3200" spc="500" dirty="0"/>
          </a:p>
        </p:txBody>
      </p:sp>
    </p:spTree>
    <p:extLst>
      <p:ext uri="{BB962C8B-B14F-4D97-AF65-F5344CB8AC3E}">
        <p14:creationId xmlns:p14="http://schemas.microsoft.com/office/powerpoint/2010/main" val="28232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精彩链接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03848" y="1556792"/>
            <a:ext cx="3778581" cy="4051437"/>
          </a:xfrm>
        </p:spPr>
        <p:txBody>
          <a:bodyPr>
            <a:normAutofit/>
          </a:bodyPr>
          <a:lstStyle/>
          <a:p>
            <a:r>
              <a:rPr lang="zh-CN" altLang="zh-CN" sz="3200" dirty="0"/>
              <a:t>鼓手有股能劲</a:t>
            </a:r>
            <a:r>
              <a:rPr lang="zh-CN" altLang="zh-CN" sz="3200" dirty="0" smtClean="0"/>
              <a:t>，</a:t>
            </a:r>
            <a:endParaRPr lang="en-US" altLang="zh-CN" sz="3200" dirty="0" smtClean="0"/>
          </a:p>
          <a:p>
            <a:r>
              <a:rPr lang="zh-CN" altLang="zh-CN" sz="3200" dirty="0" smtClean="0"/>
              <a:t>踢腿</a:t>
            </a:r>
            <a:r>
              <a:rPr lang="zh-CN" altLang="zh-CN" sz="3200" dirty="0"/>
              <a:t>有股蛮劲</a:t>
            </a:r>
            <a:r>
              <a:rPr lang="zh-CN" altLang="zh-CN" sz="3200" dirty="0" smtClean="0"/>
              <a:t>，</a:t>
            </a:r>
            <a:endParaRPr lang="en-US" altLang="zh-CN" sz="3200" dirty="0" smtClean="0"/>
          </a:p>
          <a:p>
            <a:r>
              <a:rPr lang="zh-CN" altLang="zh-CN" sz="3200" dirty="0" smtClean="0"/>
              <a:t>转身</a:t>
            </a:r>
            <a:r>
              <a:rPr lang="zh-CN" altLang="zh-CN" sz="3200" dirty="0"/>
              <a:t>有股猛劲</a:t>
            </a:r>
            <a:r>
              <a:rPr lang="zh-CN" altLang="zh-CN" sz="3200" dirty="0" smtClean="0"/>
              <a:t>，</a:t>
            </a:r>
            <a:endParaRPr lang="en-US" altLang="zh-CN" sz="3200" dirty="0" smtClean="0"/>
          </a:p>
          <a:p>
            <a:r>
              <a:rPr lang="zh-CN" altLang="zh-CN" sz="3200" dirty="0" smtClean="0"/>
              <a:t>跳跃</a:t>
            </a:r>
            <a:r>
              <a:rPr lang="zh-CN" altLang="zh-CN" sz="3200" dirty="0"/>
              <a:t>有股虎劲</a:t>
            </a:r>
            <a:r>
              <a:rPr lang="zh-CN" altLang="zh-CN" sz="3200" dirty="0" smtClean="0"/>
              <a:t>，</a:t>
            </a:r>
            <a:endParaRPr lang="en-US" altLang="zh-CN" sz="3200" dirty="0" smtClean="0"/>
          </a:p>
          <a:p>
            <a:r>
              <a:rPr lang="zh-CN" altLang="zh-CN" sz="3200" dirty="0" smtClean="0"/>
              <a:t>看着</a:t>
            </a:r>
            <a:r>
              <a:rPr lang="zh-CN" altLang="zh-CN" sz="3200" dirty="0"/>
              <a:t>给人带劲</a:t>
            </a:r>
            <a:r>
              <a:rPr lang="zh-CN" altLang="zh-CN" sz="3200" dirty="0" smtClean="0"/>
              <a:t>，</a:t>
            </a:r>
            <a:endParaRPr lang="en-US" altLang="zh-CN" sz="3200" dirty="0" smtClean="0"/>
          </a:p>
          <a:p>
            <a:r>
              <a:rPr lang="zh-CN" altLang="zh-CN" sz="3200" dirty="0" smtClean="0"/>
              <a:t>听</a:t>
            </a:r>
            <a:r>
              <a:rPr lang="zh-CN" altLang="zh-CN" sz="3200" dirty="0"/>
              <a:t>着给人鼓劲。</a:t>
            </a:r>
            <a:endParaRPr lang="zh-CN" altLang="en-US" sz="3200" dirty="0"/>
          </a:p>
        </p:txBody>
      </p:sp>
      <p:sp>
        <p:nvSpPr>
          <p:cNvPr id="4" name="动作按钮: 后退或前一项 3">
            <a:hlinkClick r:id="" action="ppaction://hlinkshowjump?jump=nextslide" highlightClick="1"/>
          </p:cNvPr>
          <p:cNvSpPr/>
          <p:nvPr/>
        </p:nvSpPr>
        <p:spPr>
          <a:xfrm>
            <a:off x="7812360" y="6093296"/>
            <a:ext cx="720080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33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扣主问  重品读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95736" y="1784116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第一个：好一个安塞腰鼓</a:t>
            </a:r>
            <a:endParaRPr lang="zh-CN" alt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059832" y="2804756"/>
            <a:ext cx="3814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kern="3000" spc="1000" dirty="0" smtClean="0"/>
              <a:t>读出一种精彩</a:t>
            </a:r>
            <a:endParaRPr lang="zh-CN" altLang="en-US" sz="3600" kern="3000" spc="1000" dirty="0"/>
          </a:p>
        </p:txBody>
      </p:sp>
      <p:sp>
        <p:nvSpPr>
          <p:cNvPr id="6" name="TextBox 5"/>
          <p:cNvSpPr txBox="1"/>
          <p:nvPr/>
        </p:nvSpPr>
        <p:spPr>
          <a:xfrm>
            <a:off x="3059832" y="3574757"/>
            <a:ext cx="3814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kern="2000" spc="1000" dirty="0" smtClean="0"/>
              <a:t>读出一种力量</a:t>
            </a:r>
            <a:endParaRPr lang="zh-CN" altLang="en-US" sz="3600" kern="2000" spc="1000" dirty="0"/>
          </a:p>
        </p:txBody>
      </p:sp>
    </p:spTree>
    <p:extLst>
      <p:ext uri="{BB962C8B-B14F-4D97-AF65-F5344CB8AC3E}">
        <p14:creationId xmlns:p14="http://schemas.microsoft.com/office/powerpoint/2010/main" val="90577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扣主问  重品读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95736" y="1784116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第二个：好一个安塞腰鼓</a:t>
            </a:r>
            <a:endParaRPr lang="zh-CN" alt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059832" y="2804756"/>
            <a:ext cx="3814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kern="3000" spc="1000" dirty="0" smtClean="0"/>
              <a:t>读懂一种共鸣</a:t>
            </a:r>
            <a:endParaRPr lang="zh-CN" altLang="en-US" sz="3600" kern="3000" spc="1000" dirty="0"/>
          </a:p>
        </p:txBody>
      </p:sp>
      <p:sp>
        <p:nvSpPr>
          <p:cNvPr id="6" name="TextBox 5"/>
          <p:cNvSpPr txBox="1"/>
          <p:nvPr/>
        </p:nvSpPr>
        <p:spPr>
          <a:xfrm>
            <a:off x="3059832" y="3574757"/>
            <a:ext cx="3814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kern="2000" spc="1000" dirty="0" smtClean="0"/>
              <a:t>读出一种震撼</a:t>
            </a:r>
            <a:endParaRPr lang="zh-CN" altLang="en-US" sz="3600" kern="2000" spc="1000" dirty="0"/>
          </a:p>
        </p:txBody>
      </p:sp>
    </p:spTree>
    <p:extLst>
      <p:ext uri="{BB962C8B-B14F-4D97-AF65-F5344CB8AC3E}">
        <p14:creationId xmlns:p14="http://schemas.microsoft.com/office/powerpoint/2010/main" val="153444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扣主问  重品读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7624" y="1784116"/>
            <a:ext cx="63367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第三个：</a:t>
            </a:r>
            <a:endParaRPr lang="en-US" altLang="zh-CN" sz="3600" dirty="0" smtClean="0"/>
          </a:p>
          <a:p>
            <a:r>
              <a:rPr lang="en-US" altLang="zh-CN" sz="3600" dirty="0"/>
              <a:t> </a:t>
            </a:r>
            <a:r>
              <a:rPr lang="en-US" altLang="zh-CN" sz="3600" dirty="0" smtClean="0"/>
              <a:t>     </a:t>
            </a:r>
            <a:r>
              <a:rPr lang="zh-CN" altLang="zh-CN" sz="3600" dirty="0" smtClean="0"/>
              <a:t>好一个</a:t>
            </a:r>
            <a:r>
              <a:rPr lang="zh-CN" altLang="zh-CN" sz="3600" dirty="0"/>
              <a:t>黄土高原</a:t>
            </a:r>
            <a:r>
              <a:rPr lang="en-US" altLang="zh-CN" sz="3600" dirty="0"/>
              <a:t>!</a:t>
            </a:r>
            <a:r>
              <a:rPr lang="zh-CN" altLang="zh-CN" sz="3600" dirty="0"/>
              <a:t>好一个安塞腰鼓</a:t>
            </a:r>
            <a:r>
              <a:rPr lang="en-US" altLang="zh-CN" sz="3600" dirty="0"/>
              <a:t>!</a:t>
            </a:r>
            <a:endParaRPr lang="zh-CN" altLang="zh-CN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3896708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    </a:t>
            </a:r>
            <a:r>
              <a:rPr lang="zh-CN" altLang="zh-CN" sz="2400" dirty="0" smtClean="0"/>
              <a:t>多</a:t>
            </a:r>
            <a:r>
              <a:rPr lang="zh-CN" altLang="zh-CN" sz="2400" dirty="0"/>
              <a:t>水的江南是易碎的玻璃</a:t>
            </a:r>
            <a:r>
              <a:rPr lang="en-US" altLang="zh-CN" sz="2400" dirty="0"/>
              <a:t>,</a:t>
            </a:r>
            <a:r>
              <a:rPr lang="zh-CN" altLang="zh-CN" sz="2400" dirty="0"/>
              <a:t>在那儿</a:t>
            </a:r>
            <a:r>
              <a:rPr lang="en-US" altLang="zh-CN" sz="2400" dirty="0"/>
              <a:t>,</a:t>
            </a:r>
            <a:r>
              <a:rPr lang="zh-CN" altLang="zh-CN" sz="2400" dirty="0"/>
              <a:t>打不得这样的腰鼓。</a:t>
            </a:r>
          </a:p>
          <a:p>
            <a:r>
              <a:rPr lang="en-US" altLang="zh-CN" sz="2400" dirty="0" smtClean="0"/>
              <a:t>    </a:t>
            </a:r>
            <a:r>
              <a:rPr lang="zh-CN" altLang="zh-CN" sz="2400" dirty="0" smtClean="0"/>
              <a:t>除了</a:t>
            </a:r>
            <a:r>
              <a:rPr lang="zh-CN" altLang="zh-CN" sz="2400" dirty="0"/>
              <a:t>黄土高原</a:t>
            </a:r>
            <a:r>
              <a:rPr lang="en-US" altLang="zh-CN" sz="2400" dirty="0"/>
              <a:t>,</a:t>
            </a:r>
            <a:r>
              <a:rPr lang="zh-CN" altLang="zh-CN" sz="2400" dirty="0"/>
              <a:t>哪里再有这么厚这么厚的土层啊</a:t>
            </a:r>
            <a:r>
              <a:rPr lang="en-US" altLang="zh-CN" sz="2400" dirty="0"/>
              <a:t>!</a:t>
            </a:r>
            <a:endParaRPr lang="zh-CN" altLang="zh-CN" sz="2400" dirty="0"/>
          </a:p>
        </p:txBody>
      </p:sp>
    </p:spTree>
    <p:extLst>
      <p:ext uri="{BB962C8B-B14F-4D97-AF65-F5344CB8AC3E}">
        <p14:creationId xmlns:p14="http://schemas.microsoft.com/office/powerpoint/2010/main" val="202621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1794"/>
            <a:ext cx="9144000" cy="5961542"/>
          </a:xfr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" y="476672"/>
            <a:ext cx="9180512" cy="611117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298" y="511719"/>
            <a:ext cx="9144000" cy="611117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37" y="444836"/>
            <a:ext cx="9144000" cy="604867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1719"/>
            <a:ext cx="9144000" cy="606034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848"/>
            <a:ext cx="9144000" cy="601556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264" y="509848"/>
            <a:ext cx="9144000" cy="599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91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7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扣主问  重品读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7624" y="1784116"/>
            <a:ext cx="63367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第三个：</a:t>
            </a:r>
            <a:endParaRPr lang="en-US" altLang="zh-CN" sz="3600" dirty="0" smtClean="0"/>
          </a:p>
          <a:p>
            <a:r>
              <a:rPr lang="en-US" altLang="zh-CN" sz="3600" dirty="0"/>
              <a:t> </a:t>
            </a:r>
            <a:r>
              <a:rPr lang="en-US" altLang="zh-CN" sz="3600" dirty="0" smtClean="0"/>
              <a:t>     </a:t>
            </a:r>
            <a:r>
              <a:rPr lang="zh-CN" altLang="zh-CN" sz="3600" dirty="0" smtClean="0"/>
              <a:t>好一个</a:t>
            </a:r>
            <a:r>
              <a:rPr lang="zh-CN" altLang="zh-CN" sz="3600" dirty="0"/>
              <a:t>黄土高原</a:t>
            </a:r>
            <a:r>
              <a:rPr lang="en-US" altLang="zh-CN" sz="3600" dirty="0"/>
              <a:t>!</a:t>
            </a:r>
            <a:r>
              <a:rPr lang="zh-CN" altLang="zh-CN" sz="3600" dirty="0"/>
              <a:t>好一个安塞腰鼓</a:t>
            </a:r>
            <a:r>
              <a:rPr lang="en-US" altLang="zh-CN" sz="3600" dirty="0"/>
              <a:t>!</a:t>
            </a:r>
            <a:endParaRPr lang="zh-CN" altLang="zh-CN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2627784" y="3789040"/>
            <a:ext cx="3814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kern="3000" spc="1000" dirty="0" smtClean="0"/>
              <a:t>读出一种厚重</a:t>
            </a:r>
            <a:endParaRPr lang="zh-CN" altLang="en-US" sz="3600" kern="3000" spc="1000" dirty="0"/>
          </a:p>
        </p:txBody>
      </p:sp>
    </p:spTree>
    <p:extLst>
      <p:ext uri="{BB962C8B-B14F-4D97-AF65-F5344CB8AC3E}">
        <p14:creationId xmlns:p14="http://schemas.microsoft.com/office/powerpoint/2010/main" val="810953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扣主问  重品读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35320" y="1772816"/>
            <a:ext cx="7125112" cy="1656184"/>
          </a:xfrm>
        </p:spPr>
        <p:txBody>
          <a:bodyPr>
            <a:normAutofit/>
          </a:bodyPr>
          <a:lstStyle/>
          <a:p>
            <a:r>
              <a:rPr lang="zh-CN" altLang="en-US" sz="4000" spc="1000" dirty="0" smtClean="0"/>
              <a:t>一片水土养育一方人</a:t>
            </a:r>
            <a:endParaRPr lang="zh-CN" altLang="en-US" sz="4000" spc="1000" dirty="0"/>
          </a:p>
        </p:txBody>
      </p:sp>
      <p:sp>
        <p:nvSpPr>
          <p:cNvPr id="4" name="TextBox 3"/>
          <p:cNvSpPr txBox="1"/>
          <p:nvPr/>
        </p:nvSpPr>
        <p:spPr>
          <a:xfrm>
            <a:off x="3131840" y="3861048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pc="1000" dirty="0" smtClean="0"/>
              <a:t>元气淋漓</a:t>
            </a:r>
            <a:endParaRPr lang="zh-CN" altLang="en-US" sz="3600" spc="1000" dirty="0"/>
          </a:p>
        </p:txBody>
      </p:sp>
    </p:spTree>
    <p:extLst>
      <p:ext uri="{BB962C8B-B14F-4D97-AF65-F5344CB8AC3E}">
        <p14:creationId xmlns:p14="http://schemas.microsoft.com/office/powerpoint/2010/main" val="141929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扣主问  重品读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7624" y="1784116"/>
            <a:ext cx="63367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第三个：</a:t>
            </a:r>
            <a:endParaRPr lang="en-US" altLang="zh-CN" sz="3600" dirty="0" smtClean="0"/>
          </a:p>
          <a:p>
            <a:r>
              <a:rPr lang="en-US" altLang="zh-CN" sz="3600" dirty="0"/>
              <a:t> </a:t>
            </a:r>
            <a:r>
              <a:rPr lang="en-US" altLang="zh-CN" sz="3600" dirty="0" smtClean="0"/>
              <a:t>     </a:t>
            </a:r>
            <a:r>
              <a:rPr lang="zh-CN" altLang="zh-CN" sz="3600" dirty="0" smtClean="0"/>
              <a:t>好一个</a:t>
            </a:r>
            <a:r>
              <a:rPr lang="zh-CN" altLang="zh-CN" sz="3600" dirty="0"/>
              <a:t>黄土高原</a:t>
            </a:r>
            <a:r>
              <a:rPr lang="en-US" altLang="zh-CN" sz="3600" dirty="0"/>
              <a:t>!</a:t>
            </a:r>
            <a:r>
              <a:rPr lang="zh-CN" altLang="zh-CN" sz="3600" dirty="0"/>
              <a:t>好一个安塞腰鼓</a:t>
            </a:r>
            <a:r>
              <a:rPr lang="en-US" altLang="zh-CN" sz="3600" dirty="0"/>
              <a:t>!</a:t>
            </a:r>
            <a:endParaRPr lang="zh-CN" altLang="zh-CN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2627784" y="3789040"/>
            <a:ext cx="3814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kern="3000" spc="1000" dirty="0" smtClean="0"/>
              <a:t>读出一种厚重</a:t>
            </a:r>
            <a:endParaRPr lang="zh-CN" altLang="en-US" sz="3600" kern="3000" spc="1000" dirty="0"/>
          </a:p>
        </p:txBody>
      </p:sp>
      <p:sp>
        <p:nvSpPr>
          <p:cNvPr id="5" name="TextBox 4"/>
          <p:cNvSpPr txBox="1"/>
          <p:nvPr/>
        </p:nvSpPr>
        <p:spPr>
          <a:xfrm>
            <a:off x="2627784" y="4510861"/>
            <a:ext cx="3814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kern="3000" spc="1000" dirty="0" smtClean="0"/>
              <a:t>读出一种追求</a:t>
            </a:r>
            <a:endParaRPr lang="zh-CN" altLang="en-US" sz="3600" kern="3000" spc="1000" dirty="0"/>
          </a:p>
        </p:txBody>
      </p:sp>
    </p:spTree>
    <p:extLst>
      <p:ext uri="{BB962C8B-B14F-4D97-AF65-F5344CB8AC3E}">
        <p14:creationId xmlns:p14="http://schemas.microsoft.com/office/powerpoint/2010/main" val="327884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扣主问  重品读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7624" y="1784116"/>
            <a:ext cx="68407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第四个：</a:t>
            </a:r>
            <a:endParaRPr lang="en-US" altLang="zh-CN" sz="3600" dirty="0" smtClean="0"/>
          </a:p>
          <a:p>
            <a:r>
              <a:rPr lang="en-US" altLang="zh-CN" sz="3600" dirty="0" smtClean="0"/>
              <a:t>     </a:t>
            </a:r>
            <a:r>
              <a:rPr lang="zh-CN" altLang="zh-CN" sz="3600" dirty="0" smtClean="0"/>
              <a:t>好一个</a:t>
            </a:r>
            <a:r>
              <a:rPr lang="zh-CN" altLang="zh-CN" sz="3600" dirty="0"/>
              <a:t>痛快了河山、蓬勃了想象力的安塞腰鼓</a:t>
            </a:r>
            <a:r>
              <a:rPr lang="en-US" altLang="zh-CN" sz="3600" dirty="0"/>
              <a:t>!</a:t>
            </a:r>
            <a:endParaRPr lang="zh-CN" altLang="zh-CN" sz="3600" dirty="0"/>
          </a:p>
        </p:txBody>
      </p:sp>
    </p:spTree>
    <p:extLst>
      <p:ext uri="{BB962C8B-B14F-4D97-AF65-F5344CB8AC3E}">
        <p14:creationId xmlns:p14="http://schemas.microsoft.com/office/powerpoint/2010/main" val="362506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扣主问  重品读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31840" y="1772816"/>
            <a:ext cx="2194405" cy="1944216"/>
          </a:xfrm>
        </p:spPr>
        <p:txBody>
          <a:bodyPr>
            <a:normAutofit/>
          </a:bodyPr>
          <a:lstStyle/>
          <a:p>
            <a:r>
              <a:rPr lang="zh-CN" altLang="en-US" sz="4000" spc="1000" dirty="0" smtClean="0"/>
              <a:t>鸡啼</a:t>
            </a:r>
            <a:endParaRPr lang="zh-CN" altLang="en-US" sz="4000" spc="1000" dirty="0"/>
          </a:p>
        </p:txBody>
      </p:sp>
    </p:spTree>
    <p:extLst>
      <p:ext uri="{BB962C8B-B14F-4D97-AF65-F5344CB8AC3E}">
        <p14:creationId xmlns:p14="http://schemas.microsoft.com/office/powerpoint/2010/main" val="392597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写体会 促提升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9592" y="2060848"/>
            <a:ext cx="7811029" cy="2088232"/>
          </a:xfrm>
        </p:spPr>
        <p:txBody>
          <a:bodyPr>
            <a:normAutofit/>
          </a:bodyPr>
          <a:lstStyle/>
          <a:p>
            <a:r>
              <a:rPr lang="zh-CN" altLang="en-US" sz="2800" dirty="0" smtClean="0"/>
              <a:t>好一个安塞腰鼓，你打出了</a:t>
            </a:r>
            <a:r>
              <a:rPr lang="en-US" altLang="zh-CN" sz="2800" dirty="0" smtClean="0"/>
              <a:t>……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……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……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76635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作业：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87624" y="1772816"/>
            <a:ext cx="7125112" cy="2016224"/>
          </a:xfrm>
        </p:spPr>
        <p:txBody>
          <a:bodyPr>
            <a:normAutofit/>
          </a:bodyPr>
          <a:lstStyle/>
          <a:p>
            <a:r>
              <a:rPr lang="zh-CN" altLang="en-US" sz="2400" dirty="0" smtClean="0"/>
              <a:t>通读全文，注意读出文章的气势。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1972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6600" spc="1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谢谢</a:t>
            </a:r>
            <a:endParaRPr lang="zh-CN" altLang="en-US" sz="6600" spc="1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971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TM02455610[[fn=秋季]]</Template>
  <TotalTime>238</TotalTime>
  <Words>483</Words>
  <Application>Microsoft Office PowerPoint</Application>
  <PresentationFormat>全屏显示(4:3)</PresentationFormat>
  <Paragraphs>68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Autumn</vt:lpstr>
      <vt:lpstr>PowerPoint 演示文稿</vt:lpstr>
      <vt:lpstr>读字词  正字音</vt:lpstr>
      <vt:lpstr>赏腰鼓  知背景</vt:lpstr>
      <vt:lpstr>黄土高原</vt:lpstr>
      <vt:lpstr>赏腰鼓 知背景</vt:lpstr>
      <vt:lpstr>找特点  定基调</vt:lpstr>
      <vt:lpstr>找特点  定基调</vt:lpstr>
      <vt:lpstr>扣主问  重品读</vt:lpstr>
      <vt:lpstr>扣主问  重品读</vt:lpstr>
      <vt:lpstr>PowerPoint 演示文稿</vt:lpstr>
      <vt:lpstr>精彩链接</vt:lpstr>
      <vt:lpstr>扣主问  重品读</vt:lpstr>
      <vt:lpstr>扣主问  重品读</vt:lpstr>
      <vt:lpstr>扣主问  重品读</vt:lpstr>
      <vt:lpstr>PowerPoint 演示文稿</vt:lpstr>
      <vt:lpstr>扣主问  重品读</vt:lpstr>
      <vt:lpstr>扣主问  重品读</vt:lpstr>
      <vt:lpstr>扣主问  重品读</vt:lpstr>
      <vt:lpstr>扣主问  重品读</vt:lpstr>
      <vt:lpstr>扣主问  重品读</vt:lpstr>
      <vt:lpstr>写体会 促提升</vt:lpstr>
      <vt:lpstr>作业：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( ⊙ o ⊙ )啊！xi瓜！</dc:creator>
  <cp:lastModifiedBy>lenovo</cp:lastModifiedBy>
  <cp:revision>19</cp:revision>
  <dcterms:created xsi:type="dcterms:W3CDTF">2015-07-08T05:41:04Z</dcterms:created>
  <dcterms:modified xsi:type="dcterms:W3CDTF">2015-09-26T05:08:29Z</dcterms:modified>
</cp:coreProperties>
</file>